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c17213ebb3d4d4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03e1cb2b6884e95"/>
  </p:sldMasterIdLst>
  <p:sldIdLst>
    <p:sldId xmlns:r="http://schemas.openxmlformats.org/officeDocument/2006/relationships" id="256" r:id="Rf94bef7dd815479f"/>
    <p:sldId xmlns:r="http://schemas.openxmlformats.org/officeDocument/2006/relationships" id="257" r:id="Rec6fae4ae86b4927"/>
    <p:sldId xmlns:r="http://schemas.openxmlformats.org/officeDocument/2006/relationships" id="258" r:id="R0030b663d6f740b9"/>
    <p:sldId xmlns:r="http://schemas.openxmlformats.org/officeDocument/2006/relationships" id="259" r:id="Redd580d5491c43ca"/>
    <p:sldId xmlns:r="http://schemas.openxmlformats.org/officeDocument/2006/relationships" id="260" r:id="Ra94ededa830f4e24"/>
    <p:sldId xmlns:r="http://schemas.openxmlformats.org/officeDocument/2006/relationships" id="261" r:id="R3768e92aab354d0c"/>
    <p:sldId xmlns:r="http://schemas.openxmlformats.org/officeDocument/2006/relationships" id="262" r:id="R250505711e1943d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03e1cb2b6884e95" /><Relationship Type="http://schemas.openxmlformats.org/officeDocument/2006/relationships/slide" Target="/ppt/slides/slide1.xml" Id="Rf94bef7dd815479f" /><Relationship Type="http://schemas.openxmlformats.org/officeDocument/2006/relationships/slide" Target="/ppt/slides/slide2.xml" Id="Rec6fae4ae86b4927" /><Relationship Type="http://schemas.openxmlformats.org/officeDocument/2006/relationships/slide" Target="/ppt/slides/slide3.xml" Id="R0030b663d6f740b9" /><Relationship Type="http://schemas.openxmlformats.org/officeDocument/2006/relationships/slide" Target="/ppt/slides/slide4.xml" Id="Redd580d5491c43ca" /><Relationship Type="http://schemas.openxmlformats.org/officeDocument/2006/relationships/slide" Target="/ppt/slides/slide5.xml" Id="Ra94ededa830f4e24" /><Relationship Type="http://schemas.openxmlformats.org/officeDocument/2006/relationships/slide" Target="/ppt/slides/slide6.xml" Id="R3768e92aab354d0c" /><Relationship Type="http://schemas.openxmlformats.org/officeDocument/2006/relationships/slide" Target="/ppt/slides/slide7.xml" Id="R250505711e1943d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ac92831e3c647f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3060c4224a433f" /><Relationship Type="http://schemas.openxmlformats.org/officeDocument/2006/relationships/theme" Target="/ppt/slideMasters/theme/theme1.xml" Id="Rdf24fd951efa4fe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33060c4224a433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31bd7a5f554a2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e9becb9d884f2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80015e87e247b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8efd7c9602409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8ecd9f5f84402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d729938dd7420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64d5d4a5ea450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ORIENTED GROUP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ORIENTED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ORIENTED GROUP AS ble etablert [år] og holder til i Averøy.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ORIENTED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ORIENTED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ORIENTED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−67 588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1 055 224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2 078 711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5 747 978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ORIENTED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STEIN THORE HAGA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ORIENTED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Haga, Kornstadveien 465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6531 Averøy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stein@orientedgroup.com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www.multimedianordic.no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921 187 351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ORIENTED GROUP AS</a:t>
            </a:r>
          </a:p>
        </p:txBody>
      </p:sp>
    </p:spTree>
  </p:cSld>
  <p:clrMapOvr>
    <a:masterClrMapping xmlns:a="http://schemas.openxmlformats.org/drawingml/2006/main"/>
  </p:clrMapOvr>
</p:sld>
</file>