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8904f9d17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9bb0648f974e22"/>
  </p:sldMasterIdLst>
  <p:sldIdLst>
    <p:sldId xmlns:r="http://schemas.openxmlformats.org/officeDocument/2006/relationships" id="256" r:id="Rca19822696444172"/>
    <p:sldId xmlns:r="http://schemas.openxmlformats.org/officeDocument/2006/relationships" id="257" r:id="R6ba9b318db89407f"/>
    <p:sldId xmlns:r="http://schemas.openxmlformats.org/officeDocument/2006/relationships" id="258" r:id="R9cb7a64b24244076"/>
    <p:sldId xmlns:r="http://schemas.openxmlformats.org/officeDocument/2006/relationships" id="259" r:id="R972b6ccea4bf4e1d"/>
    <p:sldId xmlns:r="http://schemas.openxmlformats.org/officeDocument/2006/relationships" id="260" r:id="R5f9007a76af44c3a"/>
    <p:sldId xmlns:r="http://schemas.openxmlformats.org/officeDocument/2006/relationships" id="261" r:id="R40dbe4c2dea54417"/>
    <p:sldId xmlns:r="http://schemas.openxmlformats.org/officeDocument/2006/relationships" id="262" r:id="Rd1dc293b14674b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bb0648f974e22" /><Relationship Type="http://schemas.openxmlformats.org/officeDocument/2006/relationships/slide" Target="/ppt/slides/slide1.xml" Id="Rca19822696444172" /><Relationship Type="http://schemas.openxmlformats.org/officeDocument/2006/relationships/slide" Target="/ppt/slides/slide2.xml" Id="R6ba9b318db89407f" /><Relationship Type="http://schemas.openxmlformats.org/officeDocument/2006/relationships/slide" Target="/ppt/slides/slide3.xml" Id="R9cb7a64b24244076" /><Relationship Type="http://schemas.openxmlformats.org/officeDocument/2006/relationships/slide" Target="/ppt/slides/slide4.xml" Id="R972b6ccea4bf4e1d" /><Relationship Type="http://schemas.openxmlformats.org/officeDocument/2006/relationships/slide" Target="/ppt/slides/slide5.xml" Id="R5f9007a76af44c3a" /><Relationship Type="http://schemas.openxmlformats.org/officeDocument/2006/relationships/slide" Target="/ppt/slides/slide6.xml" Id="R40dbe4c2dea54417" /><Relationship Type="http://schemas.openxmlformats.org/officeDocument/2006/relationships/slide" Target="/ppt/slides/slide7.xml" Id="Rd1dc293b14674b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6477c16c7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29efdac2343ad" /><Relationship Type="http://schemas.openxmlformats.org/officeDocument/2006/relationships/theme" Target="/ppt/slideMasters/theme/theme1.xml" Id="R3980a9b973c447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029efdac2343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96467339b45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14e44f9fe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cca69f6c943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f03a5237644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b9df1ce2c4c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c9f9a3f564f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8402816da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 OG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 OG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10 341 030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WINIARSKI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