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11e68b9b5c41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dab714fe154627"/>
  </p:sldMasterIdLst>
  <p:sldIdLst>
    <p:sldId xmlns:r="http://schemas.openxmlformats.org/officeDocument/2006/relationships" id="256" r:id="R996bb81c041647b1"/>
    <p:sldId xmlns:r="http://schemas.openxmlformats.org/officeDocument/2006/relationships" id="257" r:id="R3eff676a025b4350"/>
    <p:sldId xmlns:r="http://schemas.openxmlformats.org/officeDocument/2006/relationships" id="258" r:id="R431115fcf17344e5"/>
    <p:sldId xmlns:r="http://schemas.openxmlformats.org/officeDocument/2006/relationships" id="259" r:id="R6da196e7b4cd472e"/>
    <p:sldId xmlns:r="http://schemas.openxmlformats.org/officeDocument/2006/relationships" id="260" r:id="R23514cdf63f74a46"/>
    <p:sldId xmlns:r="http://schemas.openxmlformats.org/officeDocument/2006/relationships" id="261" r:id="R72393f134b624f21"/>
    <p:sldId xmlns:r="http://schemas.openxmlformats.org/officeDocument/2006/relationships" id="262" r:id="R8378d73383c044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dab714fe154627" /><Relationship Type="http://schemas.openxmlformats.org/officeDocument/2006/relationships/slide" Target="/ppt/slides/slide1.xml" Id="R996bb81c041647b1" /><Relationship Type="http://schemas.openxmlformats.org/officeDocument/2006/relationships/slide" Target="/ppt/slides/slide2.xml" Id="R3eff676a025b4350" /><Relationship Type="http://schemas.openxmlformats.org/officeDocument/2006/relationships/slide" Target="/ppt/slides/slide3.xml" Id="R431115fcf17344e5" /><Relationship Type="http://schemas.openxmlformats.org/officeDocument/2006/relationships/slide" Target="/ppt/slides/slide4.xml" Id="R6da196e7b4cd472e" /><Relationship Type="http://schemas.openxmlformats.org/officeDocument/2006/relationships/slide" Target="/ppt/slides/slide5.xml" Id="R23514cdf63f74a46" /><Relationship Type="http://schemas.openxmlformats.org/officeDocument/2006/relationships/slide" Target="/ppt/slides/slide6.xml" Id="R72393f134b624f21" /><Relationship Type="http://schemas.openxmlformats.org/officeDocument/2006/relationships/slide" Target="/ppt/slides/slide7.xml" Id="R8378d73383c044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0055c260e347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4f4f055a64bcb" /><Relationship Type="http://schemas.openxmlformats.org/officeDocument/2006/relationships/theme" Target="/ppt/slideMasters/theme/theme1.xml" Id="R4d9b63de01b346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e4f4f055a64b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50e7d394b45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aa705ac1e43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6ec5088ff48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b327a711f4e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2240edd9042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6ef1491f649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6a7f50d9c45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ARGENTUM 2018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ARGENTUM 2018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31 980 847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30 387 345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31 006 062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296 890 289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297 755 730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OPTIMUM PRIVATE EQUITY 2018 AS  –  47,8 %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LØNNE INVEST AS  –  19,5 %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VARNER PE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KOMMUNALE PENSJONSKASSE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KLAVENESS MARINE FINANCE AS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KOMMUNALE PENSJONSKASSE  –  5,8 %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Bradbenken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921 166 613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