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6b983a8e2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739d647b0e4fb9"/>
  </p:sldMasterIdLst>
  <p:sldIdLst>
    <p:sldId xmlns:r="http://schemas.openxmlformats.org/officeDocument/2006/relationships" id="256" r:id="Rc8eac20b1d41407f"/>
    <p:sldId xmlns:r="http://schemas.openxmlformats.org/officeDocument/2006/relationships" id="257" r:id="Rc065ea0c0efb4351"/>
    <p:sldId xmlns:r="http://schemas.openxmlformats.org/officeDocument/2006/relationships" id="258" r:id="Rfac709d928d340b4"/>
    <p:sldId xmlns:r="http://schemas.openxmlformats.org/officeDocument/2006/relationships" id="259" r:id="R1725925b17a949bd"/>
    <p:sldId xmlns:r="http://schemas.openxmlformats.org/officeDocument/2006/relationships" id="260" r:id="R91a32383a6804e71"/>
    <p:sldId xmlns:r="http://schemas.openxmlformats.org/officeDocument/2006/relationships" id="261" r:id="Rfff2d8976e764b32"/>
    <p:sldId xmlns:r="http://schemas.openxmlformats.org/officeDocument/2006/relationships" id="262" r:id="R551ea2f60921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739d647b0e4fb9" /><Relationship Type="http://schemas.openxmlformats.org/officeDocument/2006/relationships/slide" Target="/ppt/slides/slide1.xml" Id="Rc8eac20b1d41407f" /><Relationship Type="http://schemas.openxmlformats.org/officeDocument/2006/relationships/slide" Target="/ppt/slides/slide2.xml" Id="Rc065ea0c0efb4351" /><Relationship Type="http://schemas.openxmlformats.org/officeDocument/2006/relationships/slide" Target="/ppt/slides/slide3.xml" Id="Rfac709d928d340b4" /><Relationship Type="http://schemas.openxmlformats.org/officeDocument/2006/relationships/slide" Target="/ppt/slides/slide4.xml" Id="R1725925b17a949bd" /><Relationship Type="http://schemas.openxmlformats.org/officeDocument/2006/relationships/slide" Target="/ppt/slides/slide5.xml" Id="R91a32383a6804e71" /><Relationship Type="http://schemas.openxmlformats.org/officeDocument/2006/relationships/slide" Target="/ppt/slides/slide6.xml" Id="Rfff2d8976e764b32" /><Relationship Type="http://schemas.openxmlformats.org/officeDocument/2006/relationships/slide" Target="/ppt/slides/slide7.xml" Id="R551ea2f60921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82a873c2b04f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8d6c925244cfa" /><Relationship Type="http://schemas.openxmlformats.org/officeDocument/2006/relationships/theme" Target="/ppt/slideMasters/theme/theme1.xml" Id="Rd3234fc22d294d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28d6c92524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8af15f48641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6bf01428048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d9a2cf88e4c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f1fb2501f4c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82dddc90748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daad4f7e047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14511903c4a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LST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LST REVISJON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21 224 735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3 966 573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3 148 220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858 143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