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03aa11ddea45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38c7a3517d4cb0"/>
  </p:sldMasterIdLst>
  <p:sldIdLst>
    <p:sldId xmlns:r="http://schemas.openxmlformats.org/officeDocument/2006/relationships" id="256" r:id="Rd74d34b6c1af456f"/>
    <p:sldId xmlns:r="http://schemas.openxmlformats.org/officeDocument/2006/relationships" id="257" r:id="Re13af019f07f4765"/>
    <p:sldId xmlns:r="http://schemas.openxmlformats.org/officeDocument/2006/relationships" id="258" r:id="R3a38888e6dd04c5a"/>
    <p:sldId xmlns:r="http://schemas.openxmlformats.org/officeDocument/2006/relationships" id="259" r:id="R237b903e94b041db"/>
    <p:sldId xmlns:r="http://schemas.openxmlformats.org/officeDocument/2006/relationships" id="260" r:id="Ra934619610364e7a"/>
    <p:sldId xmlns:r="http://schemas.openxmlformats.org/officeDocument/2006/relationships" id="261" r:id="R8ddfdc00d62c491d"/>
    <p:sldId xmlns:r="http://schemas.openxmlformats.org/officeDocument/2006/relationships" id="262" r:id="Reced8e1a03f84e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8c7a3517d4cb0" /><Relationship Type="http://schemas.openxmlformats.org/officeDocument/2006/relationships/slide" Target="/ppt/slides/slide1.xml" Id="Rd74d34b6c1af456f" /><Relationship Type="http://schemas.openxmlformats.org/officeDocument/2006/relationships/slide" Target="/ppt/slides/slide2.xml" Id="Re13af019f07f4765" /><Relationship Type="http://schemas.openxmlformats.org/officeDocument/2006/relationships/slide" Target="/ppt/slides/slide3.xml" Id="R3a38888e6dd04c5a" /><Relationship Type="http://schemas.openxmlformats.org/officeDocument/2006/relationships/slide" Target="/ppt/slides/slide4.xml" Id="R237b903e94b041db" /><Relationship Type="http://schemas.openxmlformats.org/officeDocument/2006/relationships/slide" Target="/ppt/slides/slide5.xml" Id="Ra934619610364e7a" /><Relationship Type="http://schemas.openxmlformats.org/officeDocument/2006/relationships/slide" Target="/ppt/slides/slide6.xml" Id="R8ddfdc00d62c491d" /><Relationship Type="http://schemas.openxmlformats.org/officeDocument/2006/relationships/slide" Target="/ppt/slides/slide7.xml" Id="Reced8e1a03f84e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cc4c085274c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0dbd5fda14ff1" /><Relationship Type="http://schemas.openxmlformats.org/officeDocument/2006/relationships/theme" Target="/ppt/slideMasters/theme/theme1.xml" Id="Reb458009123346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50dbd5fda14f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9877327b748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819d3b2524e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9f981294945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32aa531d340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5e9eaef8542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4eb8d2b0f4e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45728f6ca48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HEH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3 139 258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4 805 250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4 812 655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SKJEFSTAD  –  45,8 %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TETTUM  –  45,8 %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MONICA SUNDBY DOKKEN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HEH ØKONOMI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921 087 012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INVEST AS</a:t>
            </a:r>
          </a:p>
        </p:txBody>
      </p:sp>
    </p:spTree>
  </p:cSld>
  <p:clrMapOvr>
    <a:masterClrMapping xmlns:a="http://schemas.openxmlformats.org/drawingml/2006/main"/>
  </p:clrMapOvr>
</p:sld>
</file>