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a3ddb3c64d74a6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3a850700b344025"/>
  </p:sldMasterIdLst>
  <p:sldIdLst>
    <p:sldId xmlns:r="http://schemas.openxmlformats.org/officeDocument/2006/relationships" id="256" r:id="R01226a1ad2b94b70"/>
    <p:sldId xmlns:r="http://schemas.openxmlformats.org/officeDocument/2006/relationships" id="257" r:id="R9daf0c79b65540ed"/>
    <p:sldId xmlns:r="http://schemas.openxmlformats.org/officeDocument/2006/relationships" id="258" r:id="Re053354bf2a54171"/>
    <p:sldId xmlns:r="http://schemas.openxmlformats.org/officeDocument/2006/relationships" id="259" r:id="Re7113c0b1c504045"/>
    <p:sldId xmlns:r="http://schemas.openxmlformats.org/officeDocument/2006/relationships" id="260" r:id="Ra4f992bb8e48478e"/>
    <p:sldId xmlns:r="http://schemas.openxmlformats.org/officeDocument/2006/relationships" id="261" r:id="Rd254678307564b9c"/>
    <p:sldId xmlns:r="http://schemas.openxmlformats.org/officeDocument/2006/relationships" id="262" r:id="R21b8381e135846e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a850700b344025" /><Relationship Type="http://schemas.openxmlformats.org/officeDocument/2006/relationships/slide" Target="/ppt/slides/slide1.xml" Id="R01226a1ad2b94b70" /><Relationship Type="http://schemas.openxmlformats.org/officeDocument/2006/relationships/slide" Target="/ppt/slides/slide2.xml" Id="R9daf0c79b65540ed" /><Relationship Type="http://schemas.openxmlformats.org/officeDocument/2006/relationships/slide" Target="/ppt/slides/slide3.xml" Id="Re053354bf2a54171" /><Relationship Type="http://schemas.openxmlformats.org/officeDocument/2006/relationships/slide" Target="/ppt/slides/slide4.xml" Id="Re7113c0b1c504045" /><Relationship Type="http://schemas.openxmlformats.org/officeDocument/2006/relationships/slide" Target="/ppt/slides/slide5.xml" Id="Ra4f992bb8e48478e" /><Relationship Type="http://schemas.openxmlformats.org/officeDocument/2006/relationships/slide" Target="/ppt/slides/slide6.xml" Id="Rd254678307564b9c" /><Relationship Type="http://schemas.openxmlformats.org/officeDocument/2006/relationships/slide" Target="/ppt/slides/slide7.xml" Id="R21b8381e135846e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3fe59c5af6404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b39a4914824d33" /><Relationship Type="http://schemas.openxmlformats.org/officeDocument/2006/relationships/theme" Target="/ppt/slideMasters/theme/theme1.xml" Id="Rf4a86f6bf3534c2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3b39a4914824d3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08c21d66ca4ae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d784ac1675416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054cfafcd64d8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e9084da3c64ae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ee5b8f789c46f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8f51bd820e49a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7055bee4d6400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ENDURANCE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ENDURANCE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ENDURANCE INVEST AS ble etablert [år] og holder til i Larvik.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ENDURANCE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ENDURANCE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ENDURANCE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134 180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73 849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56 671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10 903 643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11 398 534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ENDURANCE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BERGSVAND KNUT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ENDURANCE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Knut Bergsvand, Leiv Eirikssons vei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3269 Larvik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920 980 236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ENDURANCE INVEST AS</a:t>
            </a:r>
          </a:p>
        </p:txBody>
      </p:sp>
    </p:spTree>
  </p:cSld>
  <p:clrMapOvr>
    <a:masterClrMapping xmlns:a="http://schemas.openxmlformats.org/drawingml/2006/main"/>
  </p:clrMapOvr>
</p:sld>
</file>