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a6a5222e6940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e8c05110d74cf8"/>
  </p:sldMasterIdLst>
  <p:sldIdLst>
    <p:sldId xmlns:r="http://schemas.openxmlformats.org/officeDocument/2006/relationships" id="256" r:id="Rbbd0c600adcb4701"/>
    <p:sldId xmlns:r="http://schemas.openxmlformats.org/officeDocument/2006/relationships" id="257" r:id="Raef4790c639d4458"/>
    <p:sldId xmlns:r="http://schemas.openxmlformats.org/officeDocument/2006/relationships" id="258" r:id="Ra81ff88349c54a61"/>
    <p:sldId xmlns:r="http://schemas.openxmlformats.org/officeDocument/2006/relationships" id="259" r:id="Refa1b238b098473a"/>
    <p:sldId xmlns:r="http://schemas.openxmlformats.org/officeDocument/2006/relationships" id="260" r:id="R8225366049ef47d1"/>
    <p:sldId xmlns:r="http://schemas.openxmlformats.org/officeDocument/2006/relationships" id="261" r:id="R97c076023ab344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e8c05110d74cf8" /><Relationship Type="http://schemas.openxmlformats.org/officeDocument/2006/relationships/slide" Target="/ppt/slides/slide1.xml" Id="Rbbd0c600adcb4701" /><Relationship Type="http://schemas.openxmlformats.org/officeDocument/2006/relationships/slide" Target="/ppt/slides/slide2.xml" Id="Raef4790c639d4458" /><Relationship Type="http://schemas.openxmlformats.org/officeDocument/2006/relationships/slide" Target="/ppt/slides/slide3.xml" Id="Ra81ff88349c54a61" /><Relationship Type="http://schemas.openxmlformats.org/officeDocument/2006/relationships/slide" Target="/ppt/slides/slide4.xml" Id="Refa1b238b098473a" /><Relationship Type="http://schemas.openxmlformats.org/officeDocument/2006/relationships/slide" Target="/ppt/slides/slide5.xml" Id="R8225366049ef47d1" /><Relationship Type="http://schemas.openxmlformats.org/officeDocument/2006/relationships/slide" Target="/ppt/slides/slide6.xml" Id="R97c076023ab344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0af2b3dde040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29d20b7d442da" /><Relationship Type="http://schemas.openxmlformats.org/officeDocument/2006/relationships/theme" Target="/ppt/slideMasters/theme/theme1.xml" Id="R52d90dc5851443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c29d20b7d442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a2d57e14e49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d41e0ec5248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b756d738d49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bfcc838d040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fb603facf4f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9f957a099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ENDURANCE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ENDURANCE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ENDURANCE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ENDURANCE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ENDURANCE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ENDURANCE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Bergsvand, Leiv Eirikssons vei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3269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920 980 236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ENDURANCE INVEST AS</a:t>
            </a:r>
          </a:p>
        </p:txBody>
      </p:sp>
    </p:spTree>
  </p:cSld>
  <p:clrMapOvr>
    <a:masterClrMapping xmlns:a="http://schemas.openxmlformats.org/drawingml/2006/main"/>
  </p:clrMapOvr>
</p:sld>
</file>