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24c93da42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ba039cfd24f0f"/>
  </p:sldMasterIdLst>
  <p:sldIdLst>
    <p:sldId xmlns:r="http://schemas.openxmlformats.org/officeDocument/2006/relationships" id="256" r:id="Raa2473075fe346a2"/>
    <p:sldId xmlns:r="http://schemas.openxmlformats.org/officeDocument/2006/relationships" id="257" r:id="R9d641cc13dab4968"/>
    <p:sldId xmlns:r="http://schemas.openxmlformats.org/officeDocument/2006/relationships" id="258" r:id="Rf56df2c6d0a7465b"/>
    <p:sldId xmlns:r="http://schemas.openxmlformats.org/officeDocument/2006/relationships" id="259" r:id="Ra095e6b97fbb456e"/>
    <p:sldId xmlns:r="http://schemas.openxmlformats.org/officeDocument/2006/relationships" id="260" r:id="Rddbac8c32cc84846"/>
    <p:sldId xmlns:r="http://schemas.openxmlformats.org/officeDocument/2006/relationships" id="261" r:id="Raf3dd4d4698c4144"/>
    <p:sldId xmlns:r="http://schemas.openxmlformats.org/officeDocument/2006/relationships" id="262" r:id="R7ac8544b7218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ba039cfd24f0f" /><Relationship Type="http://schemas.openxmlformats.org/officeDocument/2006/relationships/slide" Target="/ppt/slides/slide1.xml" Id="Raa2473075fe346a2" /><Relationship Type="http://schemas.openxmlformats.org/officeDocument/2006/relationships/slide" Target="/ppt/slides/slide2.xml" Id="R9d641cc13dab4968" /><Relationship Type="http://schemas.openxmlformats.org/officeDocument/2006/relationships/slide" Target="/ppt/slides/slide3.xml" Id="Rf56df2c6d0a7465b" /><Relationship Type="http://schemas.openxmlformats.org/officeDocument/2006/relationships/slide" Target="/ppt/slides/slide4.xml" Id="Ra095e6b97fbb456e" /><Relationship Type="http://schemas.openxmlformats.org/officeDocument/2006/relationships/slide" Target="/ppt/slides/slide5.xml" Id="Rddbac8c32cc84846" /><Relationship Type="http://schemas.openxmlformats.org/officeDocument/2006/relationships/slide" Target="/ppt/slides/slide6.xml" Id="Raf3dd4d4698c4144" /><Relationship Type="http://schemas.openxmlformats.org/officeDocument/2006/relationships/slide" Target="/ppt/slides/slide7.xml" Id="R7ac8544b7218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dafe4509a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44f052d64e27" /><Relationship Type="http://schemas.openxmlformats.org/officeDocument/2006/relationships/theme" Target="/ppt/slideMasters/theme/theme1.xml" Id="Rb1d50d5d655a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044f052d6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87fcb0e0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b74a1045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1aab77f3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9bce81421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26445681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2cb437a5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a70b552c2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CO-INVEST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460 638 584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460 638 584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GULLBODAGRUPPEN AB CLAES VÖLCKER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NOWT AB JÖRGEN SVENSSON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