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1d72ad503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a165a4f774ff8"/>
  </p:sldMasterIdLst>
  <p:sldIdLst>
    <p:sldId xmlns:r="http://schemas.openxmlformats.org/officeDocument/2006/relationships" id="256" r:id="R047c258c555641eb"/>
    <p:sldId xmlns:r="http://schemas.openxmlformats.org/officeDocument/2006/relationships" id="257" r:id="Rdde664a8d43a4e8d"/>
    <p:sldId xmlns:r="http://schemas.openxmlformats.org/officeDocument/2006/relationships" id="258" r:id="R35982ecf8b5e446d"/>
    <p:sldId xmlns:r="http://schemas.openxmlformats.org/officeDocument/2006/relationships" id="259" r:id="Re0cea344346244f0"/>
    <p:sldId xmlns:r="http://schemas.openxmlformats.org/officeDocument/2006/relationships" id="260" r:id="Rd6035100f6d9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a165a4f774ff8" /><Relationship Type="http://schemas.openxmlformats.org/officeDocument/2006/relationships/slide" Target="/ppt/slides/slide1.xml" Id="R047c258c555641eb" /><Relationship Type="http://schemas.openxmlformats.org/officeDocument/2006/relationships/slide" Target="/ppt/slides/slide2.xml" Id="Rdde664a8d43a4e8d" /><Relationship Type="http://schemas.openxmlformats.org/officeDocument/2006/relationships/slide" Target="/ppt/slides/slide3.xml" Id="R35982ecf8b5e446d" /><Relationship Type="http://schemas.openxmlformats.org/officeDocument/2006/relationships/slide" Target="/ppt/slides/slide4.xml" Id="Re0cea344346244f0" /><Relationship Type="http://schemas.openxmlformats.org/officeDocument/2006/relationships/slide" Target="/ppt/slides/slide5.xml" Id="Rd6035100f6d9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191a9fe6c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faca354a84bd0" /><Relationship Type="http://schemas.openxmlformats.org/officeDocument/2006/relationships/theme" Target="/ppt/slideMasters/theme/theme1.xml" Id="Rf7fab480a9eb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faca354a8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1f2ec0f9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441ed7fe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d5e030d9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0ba43785d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83d79c35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MANDAL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MANDAL ble etablert [år] og holder til i Vallersund.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Vallersundveien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7167 Vallersund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