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dc5d70e11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958bd0b914123"/>
  </p:sldMasterIdLst>
  <p:sldIdLst>
    <p:sldId xmlns:r="http://schemas.openxmlformats.org/officeDocument/2006/relationships" id="256" r:id="R847c2e7d2f8d4d0d"/>
    <p:sldId xmlns:r="http://schemas.openxmlformats.org/officeDocument/2006/relationships" id="257" r:id="R11731653458343a4"/>
    <p:sldId xmlns:r="http://schemas.openxmlformats.org/officeDocument/2006/relationships" id="258" r:id="R0ff633d742134edc"/>
    <p:sldId xmlns:r="http://schemas.openxmlformats.org/officeDocument/2006/relationships" id="259" r:id="R41b59860bbe44608"/>
    <p:sldId xmlns:r="http://schemas.openxmlformats.org/officeDocument/2006/relationships" id="260" r:id="R1f53e91061f44316"/>
    <p:sldId xmlns:r="http://schemas.openxmlformats.org/officeDocument/2006/relationships" id="261" r:id="Rf76448aa173249d2"/>
    <p:sldId xmlns:r="http://schemas.openxmlformats.org/officeDocument/2006/relationships" id="262" r:id="Ra63b39f48cd1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958bd0b914123" /><Relationship Type="http://schemas.openxmlformats.org/officeDocument/2006/relationships/slide" Target="/ppt/slides/slide1.xml" Id="R847c2e7d2f8d4d0d" /><Relationship Type="http://schemas.openxmlformats.org/officeDocument/2006/relationships/slide" Target="/ppt/slides/slide2.xml" Id="R11731653458343a4" /><Relationship Type="http://schemas.openxmlformats.org/officeDocument/2006/relationships/slide" Target="/ppt/slides/slide3.xml" Id="R0ff633d742134edc" /><Relationship Type="http://schemas.openxmlformats.org/officeDocument/2006/relationships/slide" Target="/ppt/slides/slide4.xml" Id="R41b59860bbe44608" /><Relationship Type="http://schemas.openxmlformats.org/officeDocument/2006/relationships/slide" Target="/ppt/slides/slide5.xml" Id="R1f53e91061f44316" /><Relationship Type="http://schemas.openxmlformats.org/officeDocument/2006/relationships/slide" Target="/ppt/slides/slide6.xml" Id="Rf76448aa173249d2" /><Relationship Type="http://schemas.openxmlformats.org/officeDocument/2006/relationships/slide" Target="/ppt/slides/slide7.xml" Id="Ra63b39f48cd1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dd8e22b43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30237d99044fa" /><Relationship Type="http://schemas.openxmlformats.org/officeDocument/2006/relationships/theme" Target="/ppt/slideMasters/theme/theme1.xml" Id="R5f6cae40e538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30237d990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69f28be9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e79d69ff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03f64e0e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a4e7196f6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a0e3b2e4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634ddcfd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6b7878dd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