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a4e5e51b1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b8c1f2c1e46c1"/>
  </p:sldMasterIdLst>
  <p:sldIdLst>
    <p:sldId xmlns:r="http://schemas.openxmlformats.org/officeDocument/2006/relationships" id="256" r:id="Rf8590d4c6af94eec"/>
    <p:sldId xmlns:r="http://schemas.openxmlformats.org/officeDocument/2006/relationships" id="257" r:id="R19a3b121aecf4b81"/>
    <p:sldId xmlns:r="http://schemas.openxmlformats.org/officeDocument/2006/relationships" id="258" r:id="R3a9743dc5c414442"/>
    <p:sldId xmlns:r="http://schemas.openxmlformats.org/officeDocument/2006/relationships" id="259" r:id="R124f858b2b3b4dbe"/>
    <p:sldId xmlns:r="http://schemas.openxmlformats.org/officeDocument/2006/relationships" id="260" r:id="Re254d89ed1d94a10"/>
    <p:sldId xmlns:r="http://schemas.openxmlformats.org/officeDocument/2006/relationships" id="261" r:id="R3083c998c43c4e9c"/>
    <p:sldId xmlns:r="http://schemas.openxmlformats.org/officeDocument/2006/relationships" id="262" r:id="Rb67e29221e22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b8c1f2c1e46c1" /><Relationship Type="http://schemas.openxmlformats.org/officeDocument/2006/relationships/slide" Target="/ppt/slides/slide1.xml" Id="Rf8590d4c6af94eec" /><Relationship Type="http://schemas.openxmlformats.org/officeDocument/2006/relationships/slide" Target="/ppt/slides/slide2.xml" Id="R19a3b121aecf4b81" /><Relationship Type="http://schemas.openxmlformats.org/officeDocument/2006/relationships/slide" Target="/ppt/slides/slide3.xml" Id="R3a9743dc5c414442" /><Relationship Type="http://schemas.openxmlformats.org/officeDocument/2006/relationships/slide" Target="/ppt/slides/slide4.xml" Id="R124f858b2b3b4dbe" /><Relationship Type="http://schemas.openxmlformats.org/officeDocument/2006/relationships/slide" Target="/ppt/slides/slide5.xml" Id="Re254d89ed1d94a10" /><Relationship Type="http://schemas.openxmlformats.org/officeDocument/2006/relationships/slide" Target="/ppt/slides/slide6.xml" Id="R3083c998c43c4e9c" /><Relationship Type="http://schemas.openxmlformats.org/officeDocument/2006/relationships/slide" Target="/ppt/slides/slide7.xml" Id="Rb67e29221e22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5a3a96174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39133c4545b1" /><Relationship Type="http://schemas.openxmlformats.org/officeDocument/2006/relationships/theme" Target="/ppt/slideMasters/theme/theme1.xml" Id="Re52d61676a43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039133c45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8a753b2e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3be4c7071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149bca8e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70d6d8ed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b1c69209b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592f3a51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e3af14c5c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