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7bac8de2f41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e7c31632c413b"/>
  </p:sldMasterIdLst>
  <p:sldIdLst>
    <p:sldId xmlns:r="http://schemas.openxmlformats.org/officeDocument/2006/relationships" id="256" r:id="Rd6e2c830d85442e4"/>
    <p:sldId xmlns:r="http://schemas.openxmlformats.org/officeDocument/2006/relationships" id="257" r:id="R755b3cd75a19441f"/>
    <p:sldId xmlns:r="http://schemas.openxmlformats.org/officeDocument/2006/relationships" id="258" r:id="R07366d0948aa4869"/>
    <p:sldId xmlns:r="http://schemas.openxmlformats.org/officeDocument/2006/relationships" id="259" r:id="R9dd8260ec903449d"/>
    <p:sldId xmlns:r="http://schemas.openxmlformats.org/officeDocument/2006/relationships" id="260" r:id="R50035b61368648a5"/>
    <p:sldId xmlns:r="http://schemas.openxmlformats.org/officeDocument/2006/relationships" id="261" r:id="R715068795825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e7c31632c413b" /><Relationship Type="http://schemas.openxmlformats.org/officeDocument/2006/relationships/slide" Target="/ppt/slides/slide1.xml" Id="Rd6e2c830d85442e4" /><Relationship Type="http://schemas.openxmlformats.org/officeDocument/2006/relationships/slide" Target="/ppt/slides/slide2.xml" Id="R755b3cd75a19441f" /><Relationship Type="http://schemas.openxmlformats.org/officeDocument/2006/relationships/slide" Target="/ppt/slides/slide3.xml" Id="R07366d0948aa4869" /><Relationship Type="http://schemas.openxmlformats.org/officeDocument/2006/relationships/slide" Target="/ppt/slides/slide4.xml" Id="R9dd8260ec903449d" /><Relationship Type="http://schemas.openxmlformats.org/officeDocument/2006/relationships/slide" Target="/ppt/slides/slide5.xml" Id="R50035b61368648a5" /><Relationship Type="http://schemas.openxmlformats.org/officeDocument/2006/relationships/slide" Target="/ppt/slides/slide6.xml" Id="R715068795825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39bf2012b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3a997555b4f88" /><Relationship Type="http://schemas.openxmlformats.org/officeDocument/2006/relationships/theme" Target="/ppt/slideMasters/theme/theme1.xml" Id="Rdd7825ba0295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3a997555b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83bef08d04f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d1379348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08dafe211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15bd798e1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f0b06bf134d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da223c937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FORRETNINGSPARTNER ØSTLANDET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920 847 013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