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4263c502f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acaf7faed4f4f"/>
  </p:sldMasterIdLst>
  <p:sldIdLst>
    <p:sldId xmlns:r="http://schemas.openxmlformats.org/officeDocument/2006/relationships" id="256" r:id="Rd758913a71794a12"/>
    <p:sldId xmlns:r="http://schemas.openxmlformats.org/officeDocument/2006/relationships" id="257" r:id="R34b4efdbcc854197"/>
    <p:sldId xmlns:r="http://schemas.openxmlformats.org/officeDocument/2006/relationships" id="258" r:id="R2abb81dde6c14df1"/>
    <p:sldId xmlns:r="http://schemas.openxmlformats.org/officeDocument/2006/relationships" id="259" r:id="R38e9c0d4ddf54343"/>
    <p:sldId xmlns:r="http://schemas.openxmlformats.org/officeDocument/2006/relationships" id="260" r:id="R0d7892b9d0514421"/>
    <p:sldId xmlns:r="http://schemas.openxmlformats.org/officeDocument/2006/relationships" id="261" r:id="Rfaf8500f3beb48f5"/>
    <p:sldId xmlns:r="http://schemas.openxmlformats.org/officeDocument/2006/relationships" id="262" r:id="R2845f36bb544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acaf7faed4f4f" /><Relationship Type="http://schemas.openxmlformats.org/officeDocument/2006/relationships/slide" Target="/ppt/slides/slide1.xml" Id="Rd758913a71794a12" /><Relationship Type="http://schemas.openxmlformats.org/officeDocument/2006/relationships/slide" Target="/ppt/slides/slide2.xml" Id="R34b4efdbcc854197" /><Relationship Type="http://schemas.openxmlformats.org/officeDocument/2006/relationships/slide" Target="/ppt/slides/slide3.xml" Id="R2abb81dde6c14df1" /><Relationship Type="http://schemas.openxmlformats.org/officeDocument/2006/relationships/slide" Target="/ppt/slides/slide4.xml" Id="R38e9c0d4ddf54343" /><Relationship Type="http://schemas.openxmlformats.org/officeDocument/2006/relationships/slide" Target="/ppt/slides/slide5.xml" Id="R0d7892b9d0514421" /><Relationship Type="http://schemas.openxmlformats.org/officeDocument/2006/relationships/slide" Target="/ppt/slides/slide6.xml" Id="Rfaf8500f3beb48f5" /><Relationship Type="http://schemas.openxmlformats.org/officeDocument/2006/relationships/slide" Target="/ppt/slides/slide7.xml" Id="R2845f36bb544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d5de125424a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8b3a10fdd4e80" /><Relationship Type="http://schemas.openxmlformats.org/officeDocument/2006/relationships/theme" Target="/ppt/slideMasters/theme/theme1.xml" Id="R4895ca8e96e3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8b3a10fdd4e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2c27a7867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b490c7df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e7fe956ca43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f559af01c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76d6a21334a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ec6ed51e047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6e8caa16d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PANDOTIQ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PANDOTIQ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BAO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Bao, Hovinveien 43F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daniel.bao@progressum.no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