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ecc95047d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5939b2b984c55"/>
  </p:sldMasterIdLst>
  <p:sldIdLst>
    <p:sldId xmlns:r="http://schemas.openxmlformats.org/officeDocument/2006/relationships" id="256" r:id="R9812acde87f24cf0"/>
    <p:sldId xmlns:r="http://schemas.openxmlformats.org/officeDocument/2006/relationships" id="257" r:id="R4364bfe4ba754928"/>
    <p:sldId xmlns:r="http://schemas.openxmlformats.org/officeDocument/2006/relationships" id="258" r:id="R5f02447527c644a0"/>
    <p:sldId xmlns:r="http://schemas.openxmlformats.org/officeDocument/2006/relationships" id="259" r:id="Rf2d2b493979048bf"/>
    <p:sldId xmlns:r="http://schemas.openxmlformats.org/officeDocument/2006/relationships" id="260" r:id="Rfb13f0218b8d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5939b2b984c55" /><Relationship Type="http://schemas.openxmlformats.org/officeDocument/2006/relationships/slide" Target="/ppt/slides/slide1.xml" Id="R9812acde87f24cf0" /><Relationship Type="http://schemas.openxmlformats.org/officeDocument/2006/relationships/slide" Target="/ppt/slides/slide2.xml" Id="R4364bfe4ba754928" /><Relationship Type="http://schemas.openxmlformats.org/officeDocument/2006/relationships/slide" Target="/ppt/slides/slide3.xml" Id="R5f02447527c644a0" /><Relationship Type="http://schemas.openxmlformats.org/officeDocument/2006/relationships/slide" Target="/ppt/slides/slide4.xml" Id="Rf2d2b493979048bf" /><Relationship Type="http://schemas.openxmlformats.org/officeDocument/2006/relationships/slide" Target="/ppt/slides/slide5.xml" Id="Rfb13f0218b8d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1eda6052a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298039db4770" /><Relationship Type="http://schemas.openxmlformats.org/officeDocument/2006/relationships/theme" Target="/ppt/slideMasters/theme/theme1.xml" Id="Rc7a23ac79a4d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a298039db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e8aec5ec3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64180d71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c1b7fe34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9bd6c3b6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42cfe33e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