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24726a814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29aa425364bd7"/>
  </p:sldMasterIdLst>
  <p:sldIdLst>
    <p:sldId xmlns:r="http://schemas.openxmlformats.org/officeDocument/2006/relationships" id="256" r:id="R7f684ab64e984ccc"/>
    <p:sldId xmlns:r="http://schemas.openxmlformats.org/officeDocument/2006/relationships" id="257" r:id="Rbf8e28b478a14eb1"/>
    <p:sldId xmlns:r="http://schemas.openxmlformats.org/officeDocument/2006/relationships" id="258" r:id="Rc7c0dab87b6141e7"/>
    <p:sldId xmlns:r="http://schemas.openxmlformats.org/officeDocument/2006/relationships" id="259" r:id="R194c8636fc7043d4"/>
    <p:sldId xmlns:r="http://schemas.openxmlformats.org/officeDocument/2006/relationships" id="260" r:id="R975134f2b9aa4468"/>
    <p:sldId xmlns:r="http://schemas.openxmlformats.org/officeDocument/2006/relationships" id="261" r:id="R0ea360165cbe454a"/>
    <p:sldId xmlns:r="http://schemas.openxmlformats.org/officeDocument/2006/relationships" id="262" r:id="R7b4554ecdd2f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29aa425364bd7" /><Relationship Type="http://schemas.openxmlformats.org/officeDocument/2006/relationships/slide" Target="/ppt/slides/slide1.xml" Id="R7f684ab64e984ccc" /><Relationship Type="http://schemas.openxmlformats.org/officeDocument/2006/relationships/slide" Target="/ppt/slides/slide2.xml" Id="Rbf8e28b478a14eb1" /><Relationship Type="http://schemas.openxmlformats.org/officeDocument/2006/relationships/slide" Target="/ppt/slides/slide3.xml" Id="Rc7c0dab87b6141e7" /><Relationship Type="http://schemas.openxmlformats.org/officeDocument/2006/relationships/slide" Target="/ppt/slides/slide4.xml" Id="R194c8636fc7043d4" /><Relationship Type="http://schemas.openxmlformats.org/officeDocument/2006/relationships/slide" Target="/ppt/slides/slide5.xml" Id="R975134f2b9aa4468" /><Relationship Type="http://schemas.openxmlformats.org/officeDocument/2006/relationships/slide" Target="/ppt/slides/slide6.xml" Id="R0ea360165cbe454a" /><Relationship Type="http://schemas.openxmlformats.org/officeDocument/2006/relationships/slide" Target="/ppt/slides/slide7.xml" Id="R7b4554ecdd2f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b5a7a0c5046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8b09adff9428d" /><Relationship Type="http://schemas.openxmlformats.org/officeDocument/2006/relationships/theme" Target="/ppt/slideMasters/theme/theme1.xml" Id="R603d789d51d4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98b09adff9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582f5058c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05a3e9b4d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8a32cb91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3bd5e46a0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71c430284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e6af5d27543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e542d7388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GRANDIFLORA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77 342 656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91 361 261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Holsteinveien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