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bc6ce9f0bc49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d504116e09479a"/>
  </p:sldMasterIdLst>
  <p:sldIdLst>
    <p:sldId xmlns:r="http://schemas.openxmlformats.org/officeDocument/2006/relationships" id="256" r:id="R88d7115dfb4446a3"/>
    <p:sldId xmlns:r="http://schemas.openxmlformats.org/officeDocument/2006/relationships" id="257" r:id="Rf570aa21e9ab48e3"/>
    <p:sldId xmlns:r="http://schemas.openxmlformats.org/officeDocument/2006/relationships" id="258" r:id="Ra897e1529e694088"/>
    <p:sldId xmlns:r="http://schemas.openxmlformats.org/officeDocument/2006/relationships" id="259" r:id="Re90f051ea9334b3f"/>
    <p:sldId xmlns:r="http://schemas.openxmlformats.org/officeDocument/2006/relationships" id="260" r:id="Re8ce1387a7e74407"/>
    <p:sldId xmlns:r="http://schemas.openxmlformats.org/officeDocument/2006/relationships" id="261" r:id="Rd1159d19f7e740c3"/>
    <p:sldId xmlns:r="http://schemas.openxmlformats.org/officeDocument/2006/relationships" id="262" r:id="Rc3745cdd998e44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d504116e09479a" /><Relationship Type="http://schemas.openxmlformats.org/officeDocument/2006/relationships/slide" Target="/ppt/slides/slide1.xml" Id="R88d7115dfb4446a3" /><Relationship Type="http://schemas.openxmlformats.org/officeDocument/2006/relationships/slide" Target="/ppt/slides/slide2.xml" Id="Rf570aa21e9ab48e3" /><Relationship Type="http://schemas.openxmlformats.org/officeDocument/2006/relationships/slide" Target="/ppt/slides/slide3.xml" Id="Ra897e1529e694088" /><Relationship Type="http://schemas.openxmlformats.org/officeDocument/2006/relationships/slide" Target="/ppt/slides/slide4.xml" Id="Re90f051ea9334b3f" /><Relationship Type="http://schemas.openxmlformats.org/officeDocument/2006/relationships/slide" Target="/ppt/slides/slide5.xml" Id="Re8ce1387a7e74407" /><Relationship Type="http://schemas.openxmlformats.org/officeDocument/2006/relationships/slide" Target="/ppt/slides/slide6.xml" Id="Rd1159d19f7e740c3" /><Relationship Type="http://schemas.openxmlformats.org/officeDocument/2006/relationships/slide" Target="/ppt/slides/slide7.xml" Id="Rc3745cdd998e44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43158916dc45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0352a3909420f" /><Relationship Type="http://schemas.openxmlformats.org/officeDocument/2006/relationships/theme" Target="/ppt/slideMasters/theme/theme1.xml" Id="R7b7a400610fb4b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00352a390942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bdf77252a40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7c6e2982f47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5660f1bc9e48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02a99da5247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9d20118d546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5ca6945d041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7b4fc87ec44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STARTUP ELEVATION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STARTUP ELEVATION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293 403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−244 150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−244 610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−181 480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809 449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GÜNGÖR BEGILHAN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SHARMA PRASHANT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920 624 421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