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bb2dfa7302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7693644c6c4f64"/>
  </p:sldMasterIdLst>
  <p:sldIdLst>
    <p:sldId xmlns:r="http://schemas.openxmlformats.org/officeDocument/2006/relationships" id="256" r:id="R8a83e769173f4b6a"/>
    <p:sldId xmlns:r="http://schemas.openxmlformats.org/officeDocument/2006/relationships" id="257" r:id="Rc704d276bfcd40df"/>
    <p:sldId xmlns:r="http://schemas.openxmlformats.org/officeDocument/2006/relationships" id="258" r:id="R57157f6851d8435f"/>
    <p:sldId xmlns:r="http://schemas.openxmlformats.org/officeDocument/2006/relationships" id="259" r:id="R6a4a193a1e8d4dc4"/>
    <p:sldId xmlns:r="http://schemas.openxmlformats.org/officeDocument/2006/relationships" id="260" r:id="R26a50d41e273480a"/>
    <p:sldId xmlns:r="http://schemas.openxmlformats.org/officeDocument/2006/relationships" id="261" r:id="R5af36d549f174d63"/>
    <p:sldId xmlns:r="http://schemas.openxmlformats.org/officeDocument/2006/relationships" id="262" r:id="Rbaa9503f437b4c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693644c6c4f64" /><Relationship Type="http://schemas.openxmlformats.org/officeDocument/2006/relationships/slide" Target="/ppt/slides/slide1.xml" Id="R8a83e769173f4b6a" /><Relationship Type="http://schemas.openxmlformats.org/officeDocument/2006/relationships/slide" Target="/ppt/slides/slide2.xml" Id="Rc704d276bfcd40df" /><Relationship Type="http://schemas.openxmlformats.org/officeDocument/2006/relationships/slide" Target="/ppt/slides/slide3.xml" Id="R57157f6851d8435f" /><Relationship Type="http://schemas.openxmlformats.org/officeDocument/2006/relationships/slide" Target="/ppt/slides/slide4.xml" Id="R6a4a193a1e8d4dc4" /><Relationship Type="http://schemas.openxmlformats.org/officeDocument/2006/relationships/slide" Target="/ppt/slides/slide5.xml" Id="R26a50d41e273480a" /><Relationship Type="http://schemas.openxmlformats.org/officeDocument/2006/relationships/slide" Target="/ppt/slides/slide6.xml" Id="R5af36d549f174d63" /><Relationship Type="http://schemas.openxmlformats.org/officeDocument/2006/relationships/slide" Target="/ppt/slides/slide7.xml" Id="Rbaa9503f437b4c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28565288241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1d30aa0644a99" /><Relationship Type="http://schemas.openxmlformats.org/officeDocument/2006/relationships/theme" Target="/ppt/slideMasters/theme/theme1.xml" Id="R187ceb91c0a149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81d30aa0644a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6c14f061a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1726662b743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bed5e1cfd41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85653ea5b4a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05d5572e9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e93d1d76f4d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c1152e6fa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KALVIKNES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2 426 908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Fjelltunvegen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920 610 951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