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c568a984a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b4df1d87e4f67"/>
  </p:sldMasterIdLst>
  <p:sldIdLst>
    <p:sldId xmlns:r="http://schemas.openxmlformats.org/officeDocument/2006/relationships" id="256" r:id="Recba1954992741f9"/>
    <p:sldId xmlns:r="http://schemas.openxmlformats.org/officeDocument/2006/relationships" id="257" r:id="R3b8e024fecf04c9d"/>
    <p:sldId xmlns:r="http://schemas.openxmlformats.org/officeDocument/2006/relationships" id="258" r:id="R35a0a9a37ea04488"/>
    <p:sldId xmlns:r="http://schemas.openxmlformats.org/officeDocument/2006/relationships" id="259" r:id="R582c153ec9bb419e"/>
    <p:sldId xmlns:r="http://schemas.openxmlformats.org/officeDocument/2006/relationships" id="260" r:id="R725147b77682411c"/>
    <p:sldId xmlns:r="http://schemas.openxmlformats.org/officeDocument/2006/relationships" id="261" r:id="R725ad8d09dfb4003"/>
    <p:sldId xmlns:r="http://schemas.openxmlformats.org/officeDocument/2006/relationships" id="262" r:id="R87dc687e613c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b4df1d87e4f67" /><Relationship Type="http://schemas.openxmlformats.org/officeDocument/2006/relationships/slide" Target="/ppt/slides/slide1.xml" Id="Recba1954992741f9" /><Relationship Type="http://schemas.openxmlformats.org/officeDocument/2006/relationships/slide" Target="/ppt/slides/slide2.xml" Id="R3b8e024fecf04c9d" /><Relationship Type="http://schemas.openxmlformats.org/officeDocument/2006/relationships/slide" Target="/ppt/slides/slide3.xml" Id="R35a0a9a37ea04488" /><Relationship Type="http://schemas.openxmlformats.org/officeDocument/2006/relationships/slide" Target="/ppt/slides/slide4.xml" Id="R582c153ec9bb419e" /><Relationship Type="http://schemas.openxmlformats.org/officeDocument/2006/relationships/slide" Target="/ppt/slides/slide5.xml" Id="R725147b77682411c" /><Relationship Type="http://schemas.openxmlformats.org/officeDocument/2006/relationships/slide" Target="/ppt/slides/slide6.xml" Id="R725ad8d09dfb4003" /><Relationship Type="http://schemas.openxmlformats.org/officeDocument/2006/relationships/slide" Target="/ppt/slides/slide7.xml" Id="R87dc687e613c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2e004683e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3fafa63b4180" /><Relationship Type="http://schemas.openxmlformats.org/officeDocument/2006/relationships/theme" Target="/ppt/slideMasters/theme/theme1.xml" Id="R62658754182e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43fafa63b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357188af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b283b579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73dc964c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02db285b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1c9f0295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0e18202a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12540b33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SANDGRIND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8 233 201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ROY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920 541 461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