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92930931c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1a3e98f341431c"/>
  </p:sldMasterIdLst>
  <p:sldIdLst>
    <p:sldId xmlns:r="http://schemas.openxmlformats.org/officeDocument/2006/relationships" id="256" r:id="R3f53b82853ab4afe"/>
    <p:sldId xmlns:r="http://schemas.openxmlformats.org/officeDocument/2006/relationships" id="257" r:id="Rb3f0166829714b75"/>
    <p:sldId xmlns:r="http://schemas.openxmlformats.org/officeDocument/2006/relationships" id="258" r:id="Rd3c29b8bf2fb458b"/>
    <p:sldId xmlns:r="http://schemas.openxmlformats.org/officeDocument/2006/relationships" id="259" r:id="R33e1b0b7f2b74322"/>
    <p:sldId xmlns:r="http://schemas.openxmlformats.org/officeDocument/2006/relationships" id="260" r:id="Re485a1e957394b35"/>
    <p:sldId xmlns:r="http://schemas.openxmlformats.org/officeDocument/2006/relationships" id="261" r:id="R0f1ef23067c24890"/>
    <p:sldId xmlns:r="http://schemas.openxmlformats.org/officeDocument/2006/relationships" id="262" r:id="R1ba11808109745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1a3e98f341431c" /><Relationship Type="http://schemas.openxmlformats.org/officeDocument/2006/relationships/slide" Target="/ppt/slides/slide1.xml" Id="R3f53b82853ab4afe" /><Relationship Type="http://schemas.openxmlformats.org/officeDocument/2006/relationships/slide" Target="/ppt/slides/slide2.xml" Id="Rb3f0166829714b75" /><Relationship Type="http://schemas.openxmlformats.org/officeDocument/2006/relationships/slide" Target="/ppt/slides/slide3.xml" Id="Rd3c29b8bf2fb458b" /><Relationship Type="http://schemas.openxmlformats.org/officeDocument/2006/relationships/slide" Target="/ppt/slides/slide4.xml" Id="R33e1b0b7f2b74322" /><Relationship Type="http://schemas.openxmlformats.org/officeDocument/2006/relationships/slide" Target="/ppt/slides/slide5.xml" Id="Re485a1e957394b35" /><Relationship Type="http://schemas.openxmlformats.org/officeDocument/2006/relationships/slide" Target="/ppt/slides/slide6.xml" Id="R0f1ef23067c24890" /><Relationship Type="http://schemas.openxmlformats.org/officeDocument/2006/relationships/slide" Target="/ppt/slides/slide7.xml" Id="R1ba11808109745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197684cde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f28347fcf46b4" /><Relationship Type="http://schemas.openxmlformats.org/officeDocument/2006/relationships/theme" Target="/ppt/slideMasters/theme/theme1.xml" Id="R71ead8b40ff5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f28347fcf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1382199245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734022cd9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b613964dc43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ef8f065046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c50dcaf1446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dcfe9b32a49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c15cfcbd6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BALANCE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JOHANSEN STENSTRØM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BERG STENSTRØM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Gudumstien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