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7d9e51db8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08d2a74d84e3f"/>
  </p:sldMasterIdLst>
  <p:sldIdLst>
    <p:sldId xmlns:r="http://schemas.openxmlformats.org/officeDocument/2006/relationships" id="256" r:id="R1ea557bf95504111"/>
    <p:sldId xmlns:r="http://schemas.openxmlformats.org/officeDocument/2006/relationships" id="257" r:id="R0dbc2c45f0904d48"/>
    <p:sldId xmlns:r="http://schemas.openxmlformats.org/officeDocument/2006/relationships" id="258" r:id="R753c56120d1f4ee2"/>
    <p:sldId xmlns:r="http://schemas.openxmlformats.org/officeDocument/2006/relationships" id="259" r:id="R53b16b3c143c43b8"/>
    <p:sldId xmlns:r="http://schemas.openxmlformats.org/officeDocument/2006/relationships" id="260" r:id="R01c0c9082b474175"/>
    <p:sldId xmlns:r="http://schemas.openxmlformats.org/officeDocument/2006/relationships" id="261" r:id="R69cb184165464fa7"/>
    <p:sldId xmlns:r="http://schemas.openxmlformats.org/officeDocument/2006/relationships" id="262" r:id="Re478cc1cc4ef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08d2a74d84e3f" /><Relationship Type="http://schemas.openxmlformats.org/officeDocument/2006/relationships/slide" Target="/ppt/slides/slide1.xml" Id="R1ea557bf95504111" /><Relationship Type="http://schemas.openxmlformats.org/officeDocument/2006/relationships/slide" Target="/ppt/slides/slide2.xml" Id="R0dbc2c45f0904d48" /><Relationship Type="http://schemas.openxmlformats.org/officeDocument/2006/relationships/slide" Target="/ppt/slides/slide3.xml" Id="R753c56120d1f4ee2" /><Relationship Type="http://schemas.openxmlformats.org/officeDocument/2006/relationships/slide" Target="/ppt/slides/slide4.xml" Id="R53b16b3c143c43b8" /><Relationship Type="http://schemas.openxmlformats.org/officeDocument/2006/relationships/slide" Target="/ppt/slides/slide5.xml" Id="R01c0c9082b474175" /><Relationship Type="http://schemas.openxmlformats.org/officeDocument/2006/relationships/slide" Target="/ppt/slides/slide6.xml" Id="R69cb184165464fa7" /><Relationship Type="http://schemas.openxmlformats.org/officeDocument/2006/relationships/slide" Target="/ppt/slides/slide7.xml" Id="Re478cc1cc4ef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ee0d8a7f4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ffdc0e929470f" /><Relationship Type="http://schemas.openxmlformats.org/officeDocument/2006/relationships/theme" Target="/ppt/slideMasters/theme/theme1.xml" Id="R35f566f3e4ed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ffdc0e929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cacc0d27d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99724971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d7f443436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39e6d9173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9d5075393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4e166e3524d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f3b51ab05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RAMFJORD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3 740 212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Jacobsen, Sjølystveien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