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dacdce8e4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7fc74ff4d4612"/>
  </p:sldMasterIdLst>
  <p:sldIdLst>
    <p:sldId xmlns:r="http://schemas.openxmlformats.org/officeDocument/2006/relationships" id="256" r:id="R1d7060556bce4e3a"/>
    <p:sldId xmlns:r="http://schemas.openxmlformats.org/officeDocument/2006/relationships" id="257" r:id="R53db00366b384a30"/>
    <p:sldId xmlns:r="http://schemas.openxmlformats.org/officeDocument/2006/relationships" id="258" r:id="R045fd44e04fb4cd6"/>
    <p:sldId xmlns:r="http://schemas.openxmlformats.org/officeDocument/2006/relationships" id="259" r:id="R4edafbbbe7344ff4"/>
    <p:sldId xmlns:r="http://schemas.openxmlformats.org/officeDocument/2006/relationships" id="260" r:id="R26a9da57c4e74177"/>
    <p:sldId xmlns:r="http://schemas.openxmlformats.org/officeDocument/2006/relationships" id="261" r:id="R9f0aa577a2bd4b53"/>
    <p:sldId xmlns:r="http://schemas.openxmlformats.org/officeDocument/2006/relationships" id="262" r:id="Rf283b69fa2a1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7fc74ff4d4612" /><Relationship Type="http://schemas.openxmlformats.org/officeDocument/2006/relationships/slide" Target="/ppt/slides/slide1.xml" Id="R1d7060556bce4e3a" /><Relationship Type="http://schemas.openxmlformats.org/officeDocument/2006/relationships/slide" Target="/ppt/slides/slide2.xml" Id="R53db00366b384a30" /><Relationship Type="http://schemas.openxmlformats.org/officeDocument/2006/relationships/slide" Target="/ppt/slides/slide3.xml" Id="R045fd44e04fb4cd6" /><Relationship Type="http://schemas.openxmlformats.org/officeDocument/2006/relationships/slide" Target="/ppt/slides/slide4.xml" Id="R4edafbbbe7344ff4" /><Relationship Type="http://schemas.openxmlformats.org/officeDocument/2006/relationships/slide" Target="/ppt/slides/slide5.xml" Id="R26a9da57c4e74177" /><Relationship Type="http://schemas.openxmlformats.org/officeDocument/2006/relationships/slide" Target="/ppt/slides/slide6.xml" Id="R9f0aa577a2bd4b53" /><Relationship Type="http://schemas.openxmlformats.org/officeDocument/2006/relationships/slide" Target="/ppt/slides/slide7.xml" Id="Rf283b69fa2a1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135cd173b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8970b591542d5" /><Relationship Type="http://schemas.openxmlformats.org/officeDocument/2006/relationships/theme" Target="/ppt/slideMasters/theme/theme1.xml" Id="R02e93828b06b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8970b5915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f8ba83f55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8889e6c57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aa4e156b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4af66f8bf45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67e02dc20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ffa653093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b8f7222f2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ANDRÉ M ASJERSEN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