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abbeb7853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373432ea84657"/>
  </p:sldMasterIdLst>
  <p:sldIdLst>
    <p:sldId xmlns:r="http://schemas.openxmlformats.org/officeDocument/2006/relationships" id="256" r:id="Rd613e588c5564d85"/>
    <p:sldId xmlns:r="http://schemas.openxmlformats.org/officeDocument/2006/relationships" id="257" r:id="Rc8cf5622803a4d04"/>
    <p:sldId xmlns:r="http://schemas.openxmlformats.org/officeDocument/2006/relationships" id="258" r:id="Rffcc50fa48b24ad5"/>
    <p:sldId xmlns:r="http://schemas.openxmlformats.org/officeDocument/2006/relationships" id="259" r:id="Rd255ad2fcf024e5f"/>
    <p:sldId xmlns:r="http://schemas.openxmlformats.org/officeDocument/2006/relationships" id="260" r:id="R1f03aeee920a4252"/>
    <p:sldId xmlns:r="http://schemas.openxmlformats.org/officeDocument/2006/relationships" id="261" r:id="Rb29a180cfec74d10"/>
    <p:sldId xmlns:r="http://schemas.openxmlformats.org/officeDocument/2006/relationships" id="262" r:id="R59ff7e4869b8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373432ea84657" /><Relationship Type="http://schemas.openxmlformats.org/officeDocument/2006/relationships/slide" Target="/ppt/slides/slide1.xml" Id="Rd613e588c5564d85" /><Relationship Type="http://schemas.openxmlformats.org/officeDocument/2006/relationships/slide" Target="/ppt/slides/slide2.xml" Id="Rc8cf5622803a4d04" /><Relationship Type="http://schemas.openxmlformats.org/officeDocument/2006/relationships/slide" Target="/ppt/slides/slide3.xml" Id="Rffcc50fa48b24ad5" /><Relationship Type="http://schemas.openxmlformats.org/officeDocument/2006/relationships/slide" Target="/ppt/slides/slide4.xml" Id="Rd255ad2fcf024e5f" /><Relationship Type="http://schemas.openxmlformats.org/officeDocument/2006/relationships/slide" Target="/ppt/slides/slide5.xml" Id="R1f03aeee920a4252" /><Relationship Type="http://schemas.openxmlformats.org/officeDocument/2006/relationships/slide" Target="/ppt/slides/slide6.xml" Id="Rb29a180cfec74d10" /><Relationship Type="http://schemas.openxmlformats.org/officeDocument/2006/relationships/slide" Target="/ppt/slides/slide7.xml" Id="R59ff7e4869b8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9aba7796a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bf6ee7f754f11" /><Relationship Type="http://schemas.openxmlformats.org/officeDocument/2006/relationships/theme" Target="/ppt/slideMasters/theme/theme1.xml" Id="R20609766b0bc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bf6ee7f75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6758fc86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d899b7db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1f5db7f5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6bf18b05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e782a6ab0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e73b0dd4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17710a41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RIKKE THUNE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