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5bd930d75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9c63875bd4a7e"/>
  </p:sldMasterIdLst>
  <p:sldIdLst>
    <p:sldId xmlns:r="http://schemas.openxmlformats.org/officeDocument/2006/relationships" id="256" r:id="R39b4c4c764454a06"/>
    <p:sldId xmlns:r="http://schemas.openxmlformats.org/officeDocument/2006/relationships" id="257" r:id="R59e38ce668d44294"/>
    <p:sldId xmlns:r="http://schemas.openxmlformats.org/officeDocument/2006/relationships" id="258" r:id="R558e182c3b7646ee"/>
    <p:sldId xmlns:r="http://schemas.openxmlformats.org/officeDocument/2006/relationships" id="259" r:id="R9d47b06fa2aa44cb"/>
    <p:sldId xmlns:r="http://schemas.openxmlformats.org/officeDocument/2006/relationships" id="260" r:id="R87ea761c9e624eab"/>
    <p:sldId xmlns:r="http://schemas.openxmlformats.org/officeDocument/2006/relationships" id="261" r:id="R7211b5a69c0942b5"/>
    <p:sldId xmlns:r="http://schemas.openxmlformats.org/officeDocument/2006/relationships" id="262" r:id="R5ffa98d66ffe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9c63875bd4a7e" /><Relationship Type="http://schemas.openxmlformats.org/officeDocument/2006/relationships/slide" Target="/ppt/slides/slide1.xml" Id="R39b4c4c764454a06" /><Relationship Type="http://schemas.openxmlformats.org/officeDocument/2006/relationships/slide" Target="/ppt/slides/slide2.xml" Id="R59e38ce668d44294" /><Relationship Type="http://schemas.openxmlformats.org/officeDocument/2006/relationships/slide" Target="/ppt/slides/slide3.xml" Id="R558e182c3b7646ee" /><Relationship Type="http://schemas.openxmlformats.org/officeDocument/2006/relationships/slide" Target="/ppt/slides/slide4.xml" Id="R9d47b06fa2aa44cb" /><Relationship Type="http://schemas.openxmlformats.org/officeDocument/2006/relationships/slide" Target="/ppt/slides/slide5.xml" Id="R87ea761c9e624eab" /><Relationship Type="http://schemas.openxmlformats.org/officeDocument/2006/relationships/slide" Target="/ppt/slides/slide6.xml" Id="R7211b5a69c0942b5" /><Relationship Type="http://schemas.openxmlformats.org/officeDocument/2006/relationships/slide" Target="/ppt/slides/slide7.xml" Id="R5ffa98d66ffe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7c1df44d5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c361344942ee" /><Relationship Type="http://schemas.openxmlformats.org/officeDocument/2006/relationships/theme" Target="/ppt/slideMasters/theme/theme1.xml" Id="R2aa14f971344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ec3613449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db62be5d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7d27bfa2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0201c94a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b9727c51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4e3f998c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8d3e9391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8616eafa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