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202d5f25d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c69d558c44dd5"/>
  </p:sldMasterIdLst>
  <p:sldIdLst>
    <p:sldId xmlns:r="http://schemas.openxmlformats.org/officeDocument/2006/relationships" id="256" r:id="R42691774b63e4f61"/>
    <p:sldId xmlns:r="http://schemas.openxmlformats.org/officeDocument/2006/relationships" id="257" r:id="R44fcb95392c24b4d"/>
    <p:sldId xmlns:r="http://schemas.openxmlformats.org/officeDocument/2006/relationships" id="258" r:id="R2c353759dde84f8e"/>
    <p:sldId xmlns:r="http://schemas.openxmlformats.org/officeDocument/2006/relationships" id="259" r:id="Rd97b8b3c03294ce3"/>
    <p:sldId xmlns:r="http://schemas.openxmlformats.org/officeDocument/2006/relationships" id="260" r:id="R7a4febd082394c6a"/>
    <p:sldId xmlns:r="http://schemas.openxmlformats.org/officeDocument/2006/relationships" id="261" r:id="R5eb5be2d213b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69d558c44dd5" /><Relationship Type="http://schemas.openxmlformats.org/officeDocument/2006/relationships/slide" Target="/ppt/slides/slide1.xml" Id="R42691774b63e4f61" /><Relationship Type="http://schemas.openxmlformats.org/officeDocument/2006/relationships/slide" Target="/ppt/slides/slide2.xml" Id="R44fcb95392c24b4d" /><Relationship Type="http://schemas.openxmlformats.org/officeDocument/2006/relationships/slide" Target="/ppt/slides/slide3.xml" Id="R2c353759dde84f8e" /><Relationship Type="http://schemas.openxmlformats.org/officeDocument/2006/relationships/slide" Target="/ppt/slides/slide4.xml" Id="Rd97b8b3c03294ce3" /><Relationship Type="http://schemas.openxmlformats.org/officeDocument/2006/relationships/slide" Target="/ppt/slides/slide5.xml" Id="R7a4febd082394c6a" /><Relationship Type="http://schemas.openxmlformats.org/officeDocument/2006/relationships/slide" Target="/ppt/slides/slide6.xml" Id="R5eb5be2d213b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5176de3cd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e5d30e1c04336" /><Relationship Type="http://schemas.openxmlformats.org/officeDocument/2006/relationships/theme" Target="/ppt/slideMasters/theme/theme1.xml" Id="Re13507a9489f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e5d30e1c0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d95a93450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edfbb3a34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a036002874c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b7836ca34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6bcf166f7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9be29e3e4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DEMROEN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Ajervegen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jorgen@causa.no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