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12542859144474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5fd836507744db8"/>
  </p:sldMasterIdLst>
  <p:sldIdLst>
    <p:sldId xmlns:r="http://schemas.openxmlformats.org/officeDocument/2006/relationships" id="256" r:id="R3d361878a9864898"/>
    <p:sldId xmlns:r="http://schemas.openxmlformats.org/officeDocument/2006/relationships" id="257" r:id="R50f550ec7dd246f9"/>
    <p:sldId xmlns:r="http://schemas.openxmlformats.org/officeDocument/2006/relationships" id="258" r:id="R2e4e6568c2ca46f8"/>
    <p:sldId xmlns:r="http://schemas.openxmlformats.org/officeDocument/2006/relationships" id="259" r:id="Rfff2f27a2535484b"/>
    <p:sldId xmlns:r="http://schemas.openxmlformats.org/officeDocument/2006/relationships" id="260" r:id="R7b027705910d408e"/>
    <p:sldId xmlns:r="http://schemas.openxmlformats.org/officeDocument/2006/relationships" id="261" r:id="R52380afa3a7c497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fd836507744db8" /><Relationship Type="http://schemas.openxmlformats.org/officeDocument/2006/relationships/slide" Target="/ppt/slides/slide1.xml" Id="R3d361878a9864898" /><Relationship Type="http://schemas.openxmlformats.org/officeDocument/2006/relationships/slide" Target="/ppt/slides/slide2.xml" Id="R50f550ec7dd246f9" /><Relationship Type="http://schemas.openxmlformats.org/officeDocument/2006/relationships/slide" Target="/ppt/slides/slide3.xml" Id="R2e4e6568c2ca46f8" /><Relationship Type="http://schemas.openxmlformats.org/officeDocument/2006/relationships/slide" Target="/ppt/slides/slide4.xml" Id="Rfff2f27a2535484b" /><Relationship Type="http://schemas.openxmlformats.org/officeDocument/2006/relationships/slide" Target="/ppt/slides/slide5.xml" Id="R7b027705910d408e" /><Relationship Type="http://schemas.openxmlformats.org/officeDocument/2006/relationships/slide" Target="/ppt/slides/slide6.xml" Id="R52380afa3a7c497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29a6804a4a46d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2aacb8a3e74900" /><Relationship Type="http://schemas.openxmlformats.org/officeDocument/2006/relationships/theme" Target="/ppt/slideMasters/theme/theme1.xml" Id="R6f540dc3da58466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c2aacb8a3e7490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777f8eeb9b41d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391c171bec418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ed9b069b1b429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af2e62ee2641a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b9279abcc048e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5de7339058404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 1 ØSTLANDET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ØSTLANDET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ØSTLANDET ble etablert [år] og holder til i 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ØSTLANDET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ØSTLANDET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ØSTLANDET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HEDMARK  –  52,1 %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15,7 %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LANDSORGANISASJONEN I NORGE  –  9,6 %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PARETO INVEST NORGE AS  –  3,1 %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FELLESFORBUNDET  –  2,1 %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GEVERAN TRADING CO LTD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ØSTLANDET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Strandgata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2317 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91 50 70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post@sb1ostlandet.no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www.sb1ostlandet.no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920 426 530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ØSTLANDET</a:t>
            </a:r>
          </a:p>
        </p:txBody>
      </p:sp>
    </p:spTree>
  </p:cSld>
  <p:clrMapOvr>
    <a:masterClrMapping xmlns:a="http://schemas.openxmlformats.org/drawingml/2006/main"/>
  </p:clrMapOvr>
</p:sld>
</file>