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614dda7410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4699fe4f034581"/>
  </p:sldMasterIdLst>
  <p:sldIdLst>
    <p:sldId xmlns:r="http://schemas.openxmlformats.org/officeDocument/2006/relationships" id="256" r:id="R2311767d488c459e"/>
    <p:sldId xmlns:r="http://schemas.openxmlformats.org/officeDocument/2006/relationships" id="257" r:id="Rcbcb2478d95c4f8e"/>
    <p:sldId xmlns:r="http://schemas.openxmlformats.org/officeDocument/2006/relationships" id="258" r:id="R7bfee8514484412c"/>
    <p:sldId xmlns:r="http://schemas.openxmlformats.org/officeDocument/2006/relationships" id="259" r:id="R9c13509fcf644c66"/>
    <p:sldId xmlns:r="http://schemas.openxmlformats.org/officeDocument/2006/relationships" id="260" r:id="R2d89abda384d43bc"/>
    <p:sldId xmlns:r="http://schemas.openxmlformats.org/officeDocument/2006/relationships" id="261" r:id="Rc4e9ab3b1696421d"/>
    <p:sldId xmlns:r="http://schemas.openxmlformats.org/officeDocument/2006/relationships" id="262" r:id="Racdae62be5f1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699fe4f034581" /><Relationship Type="http://schemas.openxmlformats.org/officeDocument/2006/relationships/slide" Target="/ppt/slides/slide1.xml" Id="R2311767d488c459e" /><Relationship Type="http://schemas.openxmlformats.org/officeDocument/2006/relationships/slide" Target="/ppt/slides/slide2.xml" Id="Rcbcb2478d95c4f8e" /><Relationship Type="http://schemas.openxmlformats.org/officeDocument/2006/relationships/slide" Target="/ppt/slides/slide3.xml" Id="R7bfee8514484412c" /><Relationship Type="http://schemas.openxmlformats.org/officeDocument/2006/relationships/slide" Target="/ppt/slides/slide4.xml" Id="R9c13509fcf644c66" /><Relationship Type="http://schemas.openxmlformats.org/officeDocument/2006/relationships/slide" Target="/ppt/slides/slide5.xml" Id="R2d89abda384d43bc" /><Relationship Type="http://schemas.openxmlformats.org/officeDocument/2006/relationships/slide" Target="/ppt/slides/slide6.xml" Id="Rc4e9ab3b1696421d" /><Relationship Type="http://schemas.openxmlformats.org/officeDocument/2006/relationships/slide" Target="/ppt/slides/slide7.xml" Id="Racdae62be5f1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9c6e087be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a3b1197904914" /><Relationship Type="http://schemas.openxmlformats.org/officeDocument/2006/relationships/theme" Target="/ppt/slideMasters/theme/theme1.xml" Id="R2f34e2b15f7a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a3b119790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ea53e1c4d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16653589b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af46df853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6451bd46f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078845c2a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2fc140de45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37b67415f47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HUNGNES KALDHOL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ENITS INVEST AS</a:t>
            </a:r>
          </a:p>
        </p:txBody>
      </p:sp>
    </p:spTree>
  </p:cSld>
  <p:clrMapOvr>
    <a:masterClrMapping xmlns:a="http://schemas.openxmlformats.org/drawingml/2006/main"/>
  </p:clrMapOvr>
</p:sld>
</file>