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feabcd9cedd49f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e8d19266e7e40cc"/>
  </p:sldMasterIdLst>
  <p:sldIdLst>
    <p:sldId xmlns:r="http://schemas.openxmlformats.org/officeDocument/2006/relationships" id="256" r:id="Rbd342f7ade284ee2"/>
    <p:sldId xmlns:r="http://schemas.openxmlformats.org/officeDocument/2006/relationships" id="257" r:id="R4754d22ff5f6446a"/>
    <p:sldId xmlns:r="http://schemas.openxmlformats.org/officeDocument/2006/relationships" id="258" r:id="Rf4474b44983b438c"/>
    <p:sldId xmlns:r="http://schemas.openxmlformats.org/officeDocument/2006/relationships" id="259" r:id="Ree27823422a2435b"/>
    <p:sldId xmlns:r="http://schemas.openxmlformats.org/officeDocument/2006/relationships" id="260" r:id="R8a89460adcf7439b"/>
    <p:sldId xmlns:r="http://schemas.openxmlformats.org/officeDocument/2006/relationships" id="261" r:id="Rdc308c71ce9946cd"/>
    <p:sldId xmlns:r="http://schemas.openxmlformats.org/officeDocument/2006/relationships" id="262" r:id="R33c5fa5883ac45b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e8d19266e7e40cc" /><Relationship Type="http://schemas.openxmlformats.org/officeDocument/2006/relationships/slide" Target="/ppt/slides/slide1.xml" Id="Rbd342f7ade284ee2" /><Relationship Type="http://schemas.openxmlformats.org/officeDocument/2006/relationships/slide" Target="/ppt/slides/slide2.xml" Id="R4754d22ff5f6446a" /><Relationship Type="http://schemas.openxmlformats.org/officeDocument/2006/relationships/slide" Target="/ppt/slides/slide3.xml" Id="Rf4474b44983b438c" /><Relationship Type="http://schemas.openxmlformats.org/officeDocument/2006/relationships/slide" Target="/ppt/slides/slide4.xml" Id="Ree27823422a2435b" /><Relationship Type="http://schemas.openxmlformats.org/officeDocument/2006/relationships/slide" Target="/ppt/slides/slide5.xml" Id="R8a89460adcf7439b" /><Relationship Type="http://schemas.openxmlformats.org/officeDocument/2006/relationships/slide" Target="/ppt/slides/slide6.xml" Id="Rdc308c71ce9946cd" /><Relationship Type="http://schemas.openxmlformats.org/officeDocument/2006/relationships/slide" Target="/ppt/slides/slide7.xml" Id="R33c5fa5883ac45b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06b946524574b1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ceddc6556b4c99" /><Relationship Type="http://schemas.openxmlformats.org/officeDocument/2006/relationships/theme" Target="/ppt/slideMasters/theme/theme1.xml" Id="Rda42288f9da7427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eceddc6556b4c9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07843c6520455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128118eab0470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4d6d8cf02b4a1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d0f86cdd3d40e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6ca73b0e174fe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62e2818b9146f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6f9f705de1463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MORKEN MASKIN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MORKEN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MORKEN MASKIN AS ble etablert [år] og holder til i Skaun.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MORKEN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MORKEN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MORKEN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40 677 650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1 474 266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781 275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−979 508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14 000 144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MORKEN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GRAVER HOLDING AS  –  70,0 %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 MICHAEL MANDAL HOLDING AS  –  7,5 %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MORKEN MULTISERVICE AS  –  7,5 %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 E MORKEN AS  –  7,5 %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V. MORKEN AS  –  7,5 %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MORKEN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Skaunaskogen 98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7357 Skaun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920 366 201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MORKEN MASKIN AS</a:t>
            </a:r>
          </a:p>
        </p:txBody>
      </p:sp>
    </p:spTree>
  </p:cSld>
  <p:clrMapOvr>
    <a:masterClrMapping xmlns:a="http://schemas.openxmlformats.org/drawingml/2006/main"/>
  </p:clrMapOvr>
</p:sld>
</file>