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8b6a33629f47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d2a7e161074b96"/>
  </p:sldMasterIdLst>
  <p:sldIdLst>
    <p:sldId xmlns:r="http://schemas.openxmlformats.org/officeDocument/2006/relationships" id="256" r:id="R4fc6bcdea2734a4d"/>
    <p:sldId xmlns:r="http://schemas.openxmlformats.org/officeDocument/2006/relationships" id="257" r:id="R0a1211b8c12d4412"/>
    <p:sldId xmlns:r="http://schemas.openxmlformats.org/officeDocument/2006/relationships" id="258" r:id="R78d469ac0c554dab"/>
    <p:sldId xmlns:r="http://schemas.openxmlformats.org/officeDocument/2006/relationships" id="259" r:id="R8bfc457d877743f2"/>
    <p:sldId xmlns:r="http://schemas.openxmlformats.org/officeDocument/2006/relationships" id="260" r:id="R6294efcaa671456c"/>
    <p:sldId xmlns:r="http://schemas.openxmlformats.org/officeDocument/2006/relationships" id="261" r:id="Ra9283ed26d0d4cd1"/>
    <p:sldId xmlns:r="http://schemas.openxmlformats.org/officeDocument/2006/relationships" id="262" r:id="R686dd6e6fbac41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d2a7e161074b96" /><Relationship Type="http://schemas.openxmlformats.org/officeDocument/2006/relationships/slide" Target="/ppt/slides/slide1.xml" Id="R4fc6bcdea2734a4d" /><Relationship Type="http://schemas.openxmlformats.org/officeDocument/2006/relationships/slide" Target="/ppt/slides/slide2.xml" Id="R0a1211b8c12d4412" /><Relationship Type="http://schemas.openxmlformats.org/officeDocument/2006/relationships/slide" Target="/ppt/slides/slide3.xml" Id="R78d469ac0c554dab" /><Relationship Type="http://schemas.openxmlformats.org/officeDocument/2006/relationships/slide" Target="/ppt/slides/slide4.xml" Id="R8bfc457d877743f2" /><Relationship Type="http://schemas.openxmlformats.org/officeDocument/2006/relationships/slide" Target="/ppt/slides/slide5.xml" Id="R6294efcaa671456c" /><Relationship Type="http://schemas.openxmlformats.org/officeDocument/2006/relationships/slide" Target="/ppt/slides/slide6.xml" Id="Ra9283ed26d0d4cd1" /><Relationship Type="http://schemas.openxmlformats.org/officeDocument/2006/relationships/slide" Target="/ppt/slides/slide7.xml" Id="R686dd6e6fbac41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cb50347e54a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bee12e7cb4471" /><Relationship Type="http://schemas.openxmlformats.org/officeDocument/2006/relationships/theme" Target="/ppt/slideMasters/theme/theme1.xml" Id="R8baadc1479b140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ebee12e7cb44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1ef4e225045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211b4e6444e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5c6a6bf8445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7f4d36e824a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ab58adfc341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d2cda058643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c319e2dec48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MORKEN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MORKEN MASKIN AS ble etablert [år] og holder til i Skaun.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40 677 650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1 474 266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781 275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−979 508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14 000 144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GRAVER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MICHAEL MANDAL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MORKEN MULTISERVICE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E MORKEN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 MORKEN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Skaunaskogen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7357 Skaun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920 366 201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