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a8e8807e0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807ac919a49b4"/>
  </p:sldMasterIdLst>
  <p:sldIdLst>
    <p:sldId xmlns:r="http://schemas.openxmlformats.org/officeDocument/2006/relationships" id="256" r:id="Rd0d58c655f4e4681"/>
    <p:sldId xmlns:r="http://schemas.openxmlformats.org/officeDocument/2006/relationships" id="257" r:id="R417a57f23d7341d6"/>
    <p:sldId xmlns:r="http://schemas.openxmlformats.org/officeDocument/2006/relationships" id="258" r:id="Ra47379861b9c4e09"/>
    <p:sldId xmlns:r="http://schemas.openxmlformats.org/officeDocument/2006/relationships" id="259" r:id="R615429699a9e4dc3"/>
    <p:sldId xmlns:r="http://schemas.openxmlformats.org/officeDocument/2006/relationships" id="260" r:id="R89974d3627d244a0"/>
    <p:sldId xmlns:r="http://schemas.openxmlformats.org/officeDocument/2006/relationships" id="261" r:id="R0861430d58114329"/>
    <p:sldId xmlns:r="http://schemas.openxmlformats.org/officeDocument/2006/relationships" id="262" r:id="R599baebcda6245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807ac919a49b4" /><Relationship Type="http://schemas.openxmlformats.org/officeDocument/2006/relationships/slide" Target="/ppt/slides/slide1.xml" Id="Rd0d58c655f4e4681" /><Relationship Type="http://schemas.openxmlformats.org/officeDocument/2006/relationships/slide" Target="/ppt/slides/slide2.xml" Id="R417a57f23d7341d6" /><Relationship Type="http://schemas.openxmlformats.org/officeDocument/2006/relationships/slide" Target="/ppt/slides/slide3.xml" Id="Ra47379861b9c4e09" /><Relationship Type="http://schemas.openxmlformats.org/officeDocument/2006/relationships/slide" Target="/ppt/slides/slide4.xml" Id="R615429699a9e4dc3" /><Relationship Type="http://schemas.openxmlformats.org/officeDocument/2006/relationships/slide" Target="/ppt/slides/slide5.xml" Id="R89974d3627d244a0" /><Relationship Type="http://schemas.openxmlformats.org/officeDocument/2006/relationships/slide" Target="/ppt/slides/slide6.xml" Id="R0861430d58114329" /><Relationship Type="http://schemas.openxmlformats.org/officeDocument/2006/relationships/slide" Target="/ppt/slides/slide7.xml" Id="R599baebcda6245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a00af23e6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98cdf7a74de4" /><Relationship Type="http://schemas.openxmlformats.org/officeDocument/2006/relationships/theme" Target="/ppt/slideMasters/theme/theme1.xml" Id="R180eaf99d231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598cdf7a7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265330944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aa59ba72d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0bfcbfa0d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37dd4300b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5c46272324c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01ccad19542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59beaebf2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RADENBACH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RADENBACH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−849 881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8 549 303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RADENBACH FRED S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Motzfeldts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920 354 807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