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96b85ff01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440a3c3e64a5b"/>
  </p:sldMasterIdLst>
  <p:sldIdLst>
    <p:sldId xmlns:r="http://schemas.openxmlformats.org/officeDocument/2006/relationships" id="256" r:id="Rfe7b5718a5e44a2d"/>
    <p:sldId xmlns:r="http://schemas.openxmlformats.org/officeDocument/2006/relationships" id="257" r:id="Rd4e12614609d4a3c"/>
    <p:sldId xmlns:r="http://schemas.openxmlformats.org/officeDocument/2006/relationships" id="258" r:id="R1afa03231e774ff3"/>
    <p:sldId xmlns:r="http://schemas.openxmlformats.org/officeDocument/2006/relationships" id="259" r:id="Re17b0888eff149d9"/>
    <p:sldId xmlns:r="http://schemas.openxmlformats.org/officeDocument/2006/relationships" id="260" r:id="Ra796b32e2b5a40ae"/>
    <p:sldId xmlns:r="http://schemas.openxmlformats.org/officeDocument/2006/relationships" id="261" r:id="Rd5e6cb4880964151"/>
    <p:sldId xmlns:r="http://schemas.openxmlformats.org/officeDocument/2006/relationships" id="262" r:id="R68dbad1749f1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440a3c3e64a5b" /><Relationship Type="http://schemas.openxmlformats.org/officeDocument/2006/relationships/slide" Target="/ppt/slides/slide1.xml" Id="Rfe7b5718a5e44a2d" /><Relationship Type="http://schemas.openxmlformats.org/officeDocument/2006/relationships/slide" Target="/ppt/slides/slide2.xml" Id="Rd4e12614609d4a3c" /><Relationship Type="http://schemas.openxmlformats.org/officeDocument/2006/relationships/slide" Target="/ppt/slides/slide3.xml" Id="R1afa03231e774ff3" /><Relationship Type="http://schemas.openxmlformats.org/officeDocument/2006/relationships/slide" Target="/ppt/slides/slide4.xml" Id="Re17b0888eff149d9" /><Relationship Type="http://schemas.openxmlformats.org/officeDocument/2006/relationships/slide" Target="/ppt/slides/slide5.xml" Id="Ra796b32e2b5a40ae" /><Relationship Type="http://schemas.openxmlformats.org/officeDocument/2006/relationships/slide" Target="/ppt/slides/slide6.xml" Id="Rd5e6cb4880964151" /><Relationship Type="http://schemas.openxmlformats.org/officeDocument/2006/relationships/slide" Target="/ppt/slides/slide7.xml" Id="R68dbad1749f1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13f130ee6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e90e3f8b4758" /><Relationship Type="http://schemas.openxmlformats.org/officeDocument/2006/relationships/theme" Target="/ppt/slideMasters/theme/theme1.xml" Id="R7ca209014191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fe90e3f8b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0fab62e2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77dded24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0999ad7b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ff08a960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a4e5b69a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9ba9f62b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5ad7840d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