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2fe8db2e104c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d3c25d8ec64115"/>
  </p:sldMasterIdLst>
  <p:sldIdLst>
    <p:sldId xmlns:r="http://schemas.openxmlformats.org/officeDocument/2006/relationships" id="256" r:id="R12681971ee084da9"/>
    <p:sldId xmlns:r="http://schemas.openxmlformats.org/officeDocument/2006/relationships" id="257" r:id="Rb2fa3bf936ab4266"/>
    <p:sldId xmlns:r="http://schemas.openxmlformats.org/officeDocument/2006/relationships" id="258" r:id="R9d86fb8c094c4b63"/>
    <p:sldId xmlns:r="http://schemas.openxmlformats.org/officeDocument/2006/relationships" id="259" r:id="R436ee5e1794349de"/>
    <p:sldId xmlns:r="http://schemas.openxmlformats.org/officeDocument/2006/relationships" id="260" r:id="Ra1284637f31c4496"/>
    <p:sldId xmlns:r="http://schemas.openxmlformats.org/officeDocument/2006/relationships" id="261" r:id="R799fbbc5f2f44432"/>
    <p:sldId xmlns:r="http://schemas.openxmlformats.org/officeDocument/2006/relationships" id="262" r:id="Ra52eaafd213246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3c25d8ec64115" /><Relationship Type="http://schemas.openxmlformats.org/officeDocument/2006/relationships/slide" Target="/ppt/slides/slide1.xml" Id="R12681971ee084da9" /><Relationship Type="http://schemas.openxmlformats.org/officeDocument/2006/relationships/slide" Target="/ppt/slides/slide2.xml" Id="Rb2fa3bf936ab4266" /><Relationship Type="http://schemas.openxmlformats.org/officeDocument/2006/relationships/slide" Target="/ppt/slides/slide3.xml" Id="R9d86fb8c094c4b63" /><Relationship Type="http://schemas.openxmlformats.org/officeDocument/2006/relationships/slide" Target="/ppt/slides/slide4.xml" Id="R436ee5e1794349de" /><Relationship Type="http://schemas.openxmlformats.org/officeDocument/2006/relationships/slide" Target="/ppt/slides/slide5.xml" Id="Ra1284637f31c4496" /><Relationship Type="http://schemas.openxmlformats.org/officeDocument/2006/relationships/slide" Target="/ppt/slides/slide6.xml" Id="R799fbbc5f2f44432" /><Relationship Type="http://schemas.openxmlformats.org/officeDocument/2006/relationships/slide" Target="/ppt/slides/slide7.xml" Id="Ra52eaafd213246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928923eb2740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929c1fb1d4323" /><Relationship Type="http://schemas.openxmlformats.org/officeDocument/2006/relationships/theme" Target="/ppt/slideMasters/theme/theme1.xml" Id="R2609dd541f464c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1929c1fb1d43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802939feb4c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10fdd39384e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369b288d043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13052465f49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a09cf255d4f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c33aa9f5f4d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52ff82b5c46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P2EM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SKRØVSETH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