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e810a367d540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dc4e54f0ab47fb"/>
  </p:sldMasterIdLst>
  <p:sldIdLst>
    <p:sldId xmlns:r="http://schemas.openxmlformats.org/officeDocument/2006/relationships" id="256" r:id="R3ecb4e1a437a42f1"/>
    <p:sldId xmlns:r="http://schemas.openxmlformats.org/officeDocument/2006/relationships" id="257" r:id="R68d51c990225494c"/>
    <p:sldId xmlns:r="http://schemas.openxmlformats.org/officeDocument/2006/relationships" id="258" r:id="R6d179c60c6d34bd8"/>
    <p:sldId xmlns:r="http://schemas.openxmlformats.org/officeDocument/2006/relationships" id="259" r:id="R09b8c25426384a01"/>
    <p:sldId xmlns:r="http://schemas.openxmlformats.org/officeDocument/2006/relationships" id="260" r:id="R7963547d6df74b80"/>
    <p:sldId xmlns:r="http://schemas.openxmlformats.org/officeDocument/2006/relationships" id="261" r:id="R668f36fd19c841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c4e54f0ab47fb" /><Relationship Type="http://schemas.openxmlformats.org/officeDocument/2006/relationships/slide" Target="/ppt/slides/slide1.xml" Id="R3ecb4e1a437a42f1" /><Relationship Type="http://schemas.openxmlformats.org/officeDocument/2006/relationships/slide" Target="/ppt/slides/slide2.xml" Id="R68d51c990225494c" /><Relationship Type="http://schemas.openxmlformats.org/officeDocument/2006/relationships/slide" Target="/ppt/slides/slide3.xml" Id="R6d179c60c6d34bd8" /><Relationship Type="http://schemas.openxmlformats.org/officeDocument/2006/relationships/slide" Target="/ppt/slides/slide4.xml" Id="R09b8c25426384a01" /><Relationship Type="http://schemas.openxmlformats.org/officeDocument/2006/relationships/slide" Target="/ppt/slides/slide5.xml" Id="R7963547d6df74b80" /><Relationship Type="http://schemas.openxmlformats.org/officeDocument/2006/relationships/slide" Target="/ppt/slides/slide6.xml" Id="R668f36fd19c841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216f24175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1f84be54f4f73" /><Relationship Type="http://schemas.openxmlformats.org/officeDocument/2006/relationships/theme" Target="/ppt/slideMasters/theme/theme1.xml" Id="Rcb3fb1802aa64b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31f84be54f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d1175c36e48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cae61ad26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7d1c8579d4e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fa949f97245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ff81ad1d4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4707114e0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