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f15b7c9f6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4ea53a5b84dfb"/>
  </p:sldMasterIdLst>
  <p:sldIdLst>
    <p:sldId xmlns:r="http://schemas.openxmlformats.org/officeDocument/2006/relationships" id="256" r:id="Rc68dbf5dc9e54495"/>
    <p:sldId xmlns:r="http://schemas.openxmlformats.org/officeDocument/2006/relationships" id="257" r:id="R596e11be14b141ca"/>
    <p:sldId xmlns:r="http://schemas.openxmlformats.org/officeDocument/2006/relationships" id="258" r:id="Rdb5a583751e64f53"/>
    <p:sldId xmlns:r="http://schemas.openxmlformats.org/officeDocument/2006/relationships" id="259" r:id="Rfbfca65c0b704fcd"/>
    <p:sldId xmlns:r="http://schemas.openxmlformats.org/officeDocument/2006/relationships" id="260" r:id="R8afd030aab9a4541"/>
    <p:sldId xmlns:r="http://schemas.openxmlformats.org/officeDocument/2006/relationships" id="261" r:id="R551b8c6f7fa3449c"/>
    <p:sldId xmlns:r="http://schemas.openxmlformats.org/officeDocument/2006/relationships" id="262" r:id="R00bd8c87f618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4ea53a5b84dfb" /><Relationship Type="http://schemas.openxmlformats.org/officeDocument/2006/relationships/slide" Target="/ppt/slides/slide1.xml" Id="Rc68dbf5dc9e54495" /><Relationship Type="http://schemas.openxmlformats.org/officeDocument/2006/relationships/slide" Target="/ppt/slides/slide2.xml" Id="R596e11be14b141ca" /><Relationship Type="http://schemas.openxmlformats.org/officeDocument/2006/relationships/slide" Target="/ppt/slides/slide3.xml" Id="Rdb5a583751e64f53" /><Relationship Type="http://schemas.openxmlformats.org/officeDocument/2006/relationships/slide" Target="/ppt/slides/slide4.xml" Id="Rfbfca65c0b704fcd" /><Relationship Type="http://schemas.openxmlformats.org/officeDocument/2006/relationships/slide" Target="/ppt/slides/slide5.xml" Id="R8afd030aab9a4541" /><Relationship Type="http://schemas.openxmlformats.org/officeDocument/2006/relationships/slide" Target="/ppt/slides/slide6.xml" Id="R551b8c6f7fa3449c" /><Relationship Type="http://schemas.openxmlformats.org/officeDocument/2006/relationships/slide" Target="/ppt/slides/slide7.xml" Id="R00bd8c87f618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a7a0b7b0f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491dc6d14652" /><Relationship Type="http://schemas.openxmlformats.org/officeDocument/2006/relationships/theme" Target="/ppt/slideMasters/theme/theme1.xml" Id="Rbc94b02bd30b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6491dc6d1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7d09afbd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8ddeda87b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29b6d87af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36104b1b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63d86612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1ee2a1bf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535e10388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