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59de3aaf2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5a0a56fa54e1f"/>
  </p:sldMasterIdLst>
  <p:sldIdLst>
    <p:sldId xmlns:r="http://schemas.openxmlformats.org/officeDocument/2006/relationships" id="256" r:id="Rcbd90f78c871472f"/>
    <p:sldId xmlns:r="http://schemas.openxmlformats.org/officeDocument/2006/relationships" id="257" r:id="Rd9e11817359746f8"/>
    <p:sldId xmlns:r="http://schemas.openxmlformats.org/officeDocument/2006/relationships" id="258" r:id="R329c417a91e14e4a"/>
    <p:sldId xmlns:r="http://schemas.openxmlformats.org/officeDocument/2006/relationships" id="259" r:id="R9c3756e7ca8641ee"/>
    <p:sldId xmlns:r="http://schemas.openxmlformats.org/officeDocument/2006/relationships" id="260" r:id="Rdd4d90ad2e4d4f59"/>
    <p:sldId xmlns:r="http://schemas.openxmlformats.org/officeDocument/2006/relationships" id="261" r:id="R1284e2a07b8b45d4"/>
    <p:sldId xmlns:r="http://schemas.openxmlformats.org/officeDocument/2006/relationships" id="262" r:id="R7e3b0ded47a4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5a0a56fa54e1f" /><Relationship Type="http://schemas.openxmlformats.org/officeDocument/2006/relationships/slide" Target="/ppt/slides/slide1.xml" Id="Rcbd90f78c871472f" /><Relationship Type="http://schemas.openxmlformats.org/officeDocument/2006/relationships/slide" Target="/ppt/slides/slide2.xml" Id="Rd9e11817359746f8" /><Relationship Type="http://schemas.openxmlformats.org/officeDocument/2006/relationships/slide" Target="/ppt/slides/slide3.xml" Id="R329c417a91e14e4a" /><Relationship Type="http://schemas.openxmlformats.org/officeDocument/2006/relationships/slide" Target="/ppt/slides/slide4.xml" Id="R9c3756e7ca8641ee" /><Relationship Type="http://schemas.openxmlformats.org/officeDocument/2006/relationships/slide" Target="/ppt/slides/slide5.xml" Id="Rdd4d90ad2e4d4f59" /><Relationship Type="http://schemas.openxmlformats.org/officeDocument/2006/relationships/slide" Target="/ppt/slides/slide6.xml" Id="R1284e2a07b8b45d4" /><Relationship Type="http://schemas.openxmlformats.org/officeDocument/2006/relationships/slide" Target="/ppt/slides/slide7.xml" Id="R7e3b0ded47a4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6a319e5e0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edaf916e245bb" /><Relationship Type="http://schemas.openxmlformats.org/officeDocument/2006/relationships/theme" Target="/ppt/slideMasters/theme/theme1.xml" Id="Rae7daa3cabee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edaf916e2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9a253717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348877ef2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42d5bb1a6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1508b289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5eecbb4f3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596c248b1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ff95d748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KRISTINE FLATAUKAN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