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69d6e8512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79ff62ef4f4133"/>
  </p:sldMasterIdLst>
  <p:sldIdLst>
    <p:sldId xmlns:r="http://schemas.openxmlformats.org/officeDocument/2006/relationships" id="256" r:id="R92d68e8e93584b29"/>
    <p:sldId xmlns:r="http://schemas.openxmlformats.org/officeDocument/2006/relationships" id="257" r:id="R5eb20c3c582f42e3"/>
    <p:sldId xmlns:r="http://schemas.openxmlformats.org/officeDocument/2006/relationships" id="258" r:id="R35839f26f6614a67"/>
    <p:sldId xmlns:r="http://schemas.openxmlformats.org/officeDocument/2006/relationships" id="259" r:id="Rd80903d88c264cc6"/>
    <p:sldId xmlns:r="http://schemas.openxmlformats.org/officeDocument/2006/relationships" id="260" r:id="R97861243fac94f33"/>
    <p:sldId xmlns:r="http://schemas.openxmlformats.org/officeDocument/2006/relationships" id="261" r:id="R9039a88620e54025"/>
    <p:sldId xmlns:r="http://schemas.openxmlformats.org/officeDocument/2006/relationships" id="262" r:id="R167f328a734640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9ff62ef4f4133" /><Relationship Type="http://schemas.openxmlformats.org/officeDocument/2006/relationships/slide" Target="/ppt/slides/slide1.xml" Id="R92d68e8e93584b29" /><Relationship Type="http://schemas.openxmlformats.org/officeDocument/2006/relationships/slide" Target="/ppt/slides/slide2.xml" Id="R5eb20c3c582f42e3" /><Relationship Type="http://schemas.openxmlformats.org/officeDocument/2006/relationships/slide" Target="/ppt/slides/slide3.xml" Id="R35839f26f6614a67" /><Relationship Type="http://schemas.openxmlformats.org/officeDocument/2006/relationships/slide" Target="/ppt/slides/slide4.xml" Id="Rd80903d88c264cc6" /><Relationship Type="http://schemas.openxmlformats.org/officeDocument/2006/relationships/slide" Target="/ppt/slides/slide5.xml" Id="R97861243fac94f33" /><Relationship Type="http://schemas.openxmlformats.org/officeDocument/2006/relationships/slide" Target="/ppt/slides/slide6.xml" Id="R9039a88620e54025" /><Relationship Type="http://schemas.openxmlformats.org/officeDocument/2006/relationships/slide" Target="/ppt/slides/slide7.xml" Id="R167f328a734640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db8f072f249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f0322a42b4941" /><Relationship Type="http://schemas.openxmlformats.org/officeDocument/2006/relationships/theme" Target="/ppt/slideMasters/theme/theme1.xml" Id="R0d6bdfce387b41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ef0322a42b49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d9e70333a49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6a12aa64c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adb893a15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26d2530f8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5247cc81a41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48e87713140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08b90f760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3 003 388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HAABETH MIKKEL ASKHEIM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Mikkel Haabeth, Arne Garborgs veg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