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1f72a29ba4d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841750840491a"/>
  </p:sldMasterIdLst>
  <p:sldIdLst>
    <p:sldId xmlns:r="http://schemas.openxmlformats.org/officeDocument/2006/relationships" id="256" r:id="Rad66c9d5c1d44462"/>
    <p:sldId xmlns:r="http://schemas.openxmlformats.org/officeDocument/2006/relationships" id="257" r:id="Reae045c6ac81486d"/>
    <p:sldId xmlns:r="http://schemas.openxmlformats.org/officeDocument/2006/relationships" id="258" r:id="R15486838223a4fea"/>
    <p:sldId xmlns:r="http://schemas.openxmlformats.org/officeDocument/2006/relationships" id="259" r:id="R8e9398ca34e74792"/>
    <p:sldId xmlns:r="http://schemas.openxmlformats.org/officeDocument/2006/relationships" id="260" r:id="Re73e8a3c9ee24167"/>
    <p:sldId xmlns:r="http://schemas.openxmlformats.org/officeDocument/2006/relationships" id="261" r:id="Rb2a07c4af9af45e0"/>
    <p:sldId xmlns:r="http://schemas.openxmlformats.org/officeDocument/2006/relationships" id="262" r:id="R15952abb3183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841750840491a" /><Relationship Type="http://schemas.openxmlformats.org/officeDocument/2006/relationships/slide" Target="/ppt/slides/slide1.xml" Id="Rad66c9d5c1d44462" /><Relationship Type="http://schemas.openxmlformats.org/officeDocument/2006/relationships/slide" Target="/ppt/slides/slide2.xml" Id="Reae045c6ac81486d" /><Relationship Type="http://schemas.openxmlformats.org/officeDocument/2006/relationships/slide" Target="/ppt/slides/slide3.xml" Id="R15486838223a4fea" /><Relationship Type="http://schemas.openxmlformats.org/officeDocument/2006/relationships/slide" Target="/ppt/slides/slide4.xml" Id="R8e9398ca34e74792" /><Relationship Type="http://schemas.openxmlformats.org/officeDocument/2006/relationships/slide" Target="/ppt/slides/slide5.xml" Id="Re73e8a3c9ee24167" /><Relationship Type="http://schemas.openxmlformats.org/officeDocument/2006/relationships/slide" Target="/ppt/slides/slide6.xml" Id="Rb2a07c4af9af45e0" /><Relationship Type="http://schemas.openxmlformats.org/officeDocument/2006/relationships/slide" Target="/ppt/slides/slide7.xml" Id="R15952abb3183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388f71958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e2b8825bb4546" /><Relationship Type="http://schemas.openxmlformats.org/officeDocument/2006/relationships/theme" Target="/ppt/slideMasters/theme/theme1.xml" Id="R56fbcba44b98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e2b8825bb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244e014e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a3b695ff7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534621f5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32eeadb4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f0d0554c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e0526a64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32a16684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HOKAHEY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HOKAHEY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14 084 309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78 252 709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92 026 731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DAG SIGVART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Kaada, Camilla Colletts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HOKAHEY AS</a:t>
            </a:r>
          </a:p>
        </p:txBody>
      </p:sp>
    </p:spTree>
  </p:cSld>
  <p:clrMapOvr>
    <a:masterClrMapping xmlns:a="http://schemas.openxmlformats.org/drawingml/2006/main"/>
  </p:clrMapOvr>
</p:sld>
</file>