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0a9a7851505441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463c7912f854488"/>
  </p:sldMasterIdLst>
  <p:sldIdLst>
    <p:sldId xmlns:r="http://schemas.openxmlformats.org/officeDocument/2006/relationships" id="256" r:id="R5babd1494a6644c4"/>
    <p:sldId xmlns:r="http://schemas.openxmlformats.org/officeDocument/2006/relationships" id="257" r:id="R54e09defecea4cba"/>
    <p:sldId xmlns:r="http://schemas.openxmlformats.org/officeDocument/2006/relationships" id="258" r:id="R13cc30437a4a45ba"/>
    <p:sldId xmlns:r="http://schemas.openxmlformats.org/officeDocument/2006/relationships" id="259" r:id="R7a1511c6a7074e62"/>
    <p:sldId xmlns:r="http://schemas.openxmlformats.org/officeDocument/2006/relationships" id="260" r:id="R4db772d503eb4e3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463c7912f854488" /><Relationship Type="http://schemas.openxmlformats.org/officeDocument/2006/relationships/slide" Target="/ppt/slides/slide1.xml" Id="R5babd1494a6644c4" /><Relationship Type="http://schemas.openxmlformats.org/officeDocument/2006/relationships/slide" Target="/ppt/slides/slide2.xml" Id="R54e09defecea4cba" /><Relationship Type="http://schemas.openxmlformats.org/officeDocument/2006/relationships/slide" Target="/ppt/slides/slide3.xml" Id="R13cc30437a4a45ba" /><Relationship Type="http://schemas.openxmlformats.org/officeDocument/2006/relationships/slide" Target="/ppt/slides/slide4.xml" Id="R7a1511c6a7074e62" /><Relationship Type="http://schemas.openxmlformats.org/officeDocument/2006/relationships/slide" Target="/ppt/slides/slide5.xml" Id="R4db772d503eb4e3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5c40a8af9e9486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6342b9a194470b" /><Relationship Type="http://schemas.openxmlformats.org/officeDocument/2006/relationships/theme" Target="/ppt/slideMasters/theme/theme1.xml" Id="R805faeb95bc44e4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06342b9a194470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17e7432a844cb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490dd1d25a4d3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83b0a28fc54a1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8e468035284cc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d1d71761ae484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INDRE ØSTFOLD KOMMUNE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INDRE ØSTFOLD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INDRE ØSTFOLD KOMMUNE ble etablert [år] og holder til i Askim.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INDRE ØSTFOLD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INDRE ØSTFOLD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INDRE ØSTFOLD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Rådhusgata 22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1830 Askim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69 68 10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post@io.kommune.no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www.io.kommune.no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920 123 899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INDRE ØSTFOLD KOMMUNE</a:t>
            </a:r>
          </a:p>
        </p:txBody>
      </p:sp>
    </p:spTree>
  </p:cSld>
  <p:clrMapOvr>
    <a:masterClrMapping xmlns:a="http://schemas.openxmlformats.org/drawingml/2006/main"/>
  </p:clrMapOvr>
</p:sld>
</file>