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0dd6a18d560466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182711050cb4450"/>
  </p:sldMasterIdLst>
  <p:sldIdLst>
    <p:sldId xmlns:r="http://schemas.openxmlformats.org/officeDocument/2006/relationships" id="256" r:id="R0b580e5f50df4a3b"/>
    <p:sldId xmlns:r="http://schemas.openxmlformats.org/officeDocument/2006/relationships" id="257" r:id="R52a293b419784db8"/>
    <p:sldId xmlns:r="http://schemas.openxmlformats.org/officeDocument/2006/relationships" id="258" r:id="R096aea9618b44ba1"/>
    <p:sldId xmlns:r="http://schemas.openxmlformats.org/officeDocument/2006/relationships" id="259" r:id="R1711e0e11d42494d"/>
    <p:sldId xmlns:r="http://schemas.openxmlformats.org/officeDocument/2006/relationships" id="260" r:id="Rdc036bd97d88496c"/>
    <p:sldId xmlns:r="http://schemas.openxmlformats.org/officeDocument/2006/relationships" id="261" r:id="R314f28b555544ce4"/>
    <p:sldId xmlns:r="http://schemas.openxmlformats.org/officeDocument/2006/relationships" id="262" r:id="R93d2c2ab88bd443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82711050cb4450" /><Relationship Type="http://schemas.openxmlformats.org/officeDocument/2006/relationships/slide" Target="/ppt/slides/slide1.xml" Id="R0b580e5f50df4a3b" /><Relationship Type="http://schemas.openxmlformats.org/officeDocument/2006/relationships/slide" Target="/ppt/slides/slide2.xml" Id="R52a293b419784db8" /><Relationship Type="http://schemas.openxmlformats.org/officeDocument/2006/relationships/slide" Target="/ppt/slides/slide3.xml" Id="R096aea9618b44ba1" /><Relationship Type="http://schemas.openxmlformats.org/officeDocument/2006/relationships/slide" Target="/ppt/slides/slide4.xml" Id="R1711e0e11d42494d" /><Relationship Type="http://schemas.openxmlformats.org/officeDocument/2006/relationships/slide" Target="/ppt/slides/slide5.xml" Id="Rdc036bd97d88496c" /><Relationship Type="http://schemas.openxmlformats.org/officeDocument/2006/relationships/slide" Target="/ppt/slides/slide6.xml" Id="R314f28b555544ce4" /><Relationship Type="http://schemas.openxmlformats.org/officeDocument/2006/relationships/slide" Target="/ppt/slides/slide7.xml" Id="R93d2c2ab88bd443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5452a927ce4d7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3c1aa663b34df3" /><Relationship Type="http://schemas.openxmlformats.org/officeDocument/2006/relationships/theme" Target="/ppt/slideMasters/theme/theme1.xml" Id="R70def1bc95c3437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a3c1aa663b34df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e63ca5348b44a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990c52e0d14bc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aa2790e0a8441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6f5eafbaf241e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a7efd2b4cb43a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2228fe693f4f1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d66748e7554dc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SUNDVE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SUNDVE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SUNDVE HOLDING AS ble etablert [år] og holder til i Haugesund.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SUNDVE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SUNDVE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SUNDVE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−20 201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762 576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440 456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4 777 363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SUNDVE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MAGNE SUNDVE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SUNDVE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Eikjevegen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5534 Haugesund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920 060 366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SUNDVE HOLDING AS</a:t>
            </a:r>
          </a:p>
        </p:txBody>
      </p:sp>
    </p:spTree>
  </p:cSld>
  <p:clrMapOvr>
    <a:masterClrMapping xmlns:a="http://schemas.openxmlformats.org/drawingml/2006/main"/>
  </p:clrMapOvr>
</p:sld>
</file>