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f22e090fe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de06a56c849c6"/>
  </p:sldMasterIdLst>
  <p:sldIdLst>
    <p:sldId xmlns:r="http://schemas.openxmlformats.org/officeDocument/2006/relationships" id="256" r:id="R0039a7294d964e0c"/>
    <p:sldId xmlns:r="http://schemas.openxmlformats.org/officeDocument/2006/relationships" id="257" r:id="R4a6ea1f08f9646a3"/>
    <p:sldId xmlns:r="http://schemas.openxmlformats.org/officeDocument/2006/relationships" id="258" r:id="R4f8780b60df344d2"/>
    <p:sldId xmlns:r="http://schemas.openxmlformats.org/officeDocument/2006/relationships" id="259" r:id="R2cd546ef99584309"/>
    <p:sldId xmlns:r="http://schemas.openxmlformats.org/officeDocument/2006/relationships" id="260" r:id="R332a482188a840b7"/>
    <p:sldId xmlns:r="http://schemas.openxmlformats.org/officeDocument/2006/relationships" id="261" r:id="R3c65a58d1b8f4ed2"/>
    <p:sldId xmlns:r="http://schemas.openxmlformats.org/officeDocument/2006/relationships" id="262" r:id="R68a7a2f86e26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de06a56c849c6" /><Relationship Type="http://schemas.openxmlformats.org/officeDocument/2006/relationships/slide" Target="/ppt/slides/slide1.xml" Id="R0039a7294d964e0c" /><Relationship Type="http://schemas.openxmlformats.org/officeDocument/2006/relationships/slide" Target="/ppt/slides/slide2.xml" Id="R4a6ea1f08f9646a3" /><Relationship Type="http://schemas.openxmlformats.org/officeDocument/2006/relationships/slide" Target="/ppt/slides/slide3.xml" Id="R4f8780b60df344d2" /><Relationship Type="http://schemas.openxmlformats.org/officeDocument/2006/relationships/slide" Target="/ppt/slides/slide4.xml" Id="R2cd546ef99584309" /><Relationship Type="http://schemas.openxmlformats.org/officeDocument/2006/relationships/slide" Target="/ppt/slides/slide5.xml" Id="R332a482188a840b7" /><Relationship Type="http://schemas.openxmlformats.org/officeDocument/2006/relationships/slide" Target="/ppt/slides/slide6.xml" Id="R3c65a58d1b8f4ed2" /><Relationship Type="http://schemas.openxmlformats.org/officeDocument/2006/relationships/slide" Target="/ppt/slides/slide7.xml" Id="R68a7a2f86e26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5657bc57a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3698a6c0436d" /><Relationship Type="http://schemas.openxmlformats.org/officeDocument/2006/relationships/theme" Target="/ppt/slideMasters/theme/theme1.xml" Id="Rb4d1cb32ddf0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83698a6c0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3f18e89e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6090f3bf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23393e054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da902a66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d161889c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22afbaa9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fac9a2a4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