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1a9e5e74d845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1296c4184d4027"/>
  </p:sldMasterIdLst>
  <p:sldIdLst>
    <p:sldId xmlns:r="http://schemas.openxmlformats.org/officeDocument/2006/relationships" id="256" r:id="Rd2a177a924674415"/>
    <p:sldId xmlns:r="http://schemas.openxmlformats.org/officeDocument/2006/relationships" id="257" r:id="Rfa015b0079aa4d64"/>
    <p:sldId xmlns:r="http://schemas.openxmlformats.org/officeDocument/2006/relationships" id="258" r:id="Rfe44c15ae327498d"/>
    <p:sldId xmlns:r="http://schemas.openxmlformats.org/officeDocument/2006/relationships" id="259" r:id="R3f744ea1b27844cc"/>
    <p:sldId xmlns:r="http://schemas.openxmlformats.org/officeDocument/2006/relationships" id="260" r:id="R5992df0a7dd74a0d"/>
    <p:sldId xmlns:r="http://schemas.openxmlformats.org/officeDocument/2006/relationships" id="261" r:id="R1e0de98dc4da40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1296c4184d4027" /><Relationship Type="http://schemas.openxmlformats.org/officeDocument/2006/relationships/slide" Target="/ppt/slides/slide1.xml" Id="Rd2a177a924674415" /><Relationship Type="http://schemas.openxmlformats.org/officeDocument/2006/relationships/slide" Target="/ppt/slides/slide2.xml" Id="Rfa015b0079aa4d64" /><Relationship Type="http://schemas.openxmlformats.org/officeDocument/2006/relationships/slide" Target="/ppt/slides/slide3.xml" Id="Rfe44c15ae327498d" /><Relationship Type="http://schemas.openxmlformats.org/officeDocument/2006/relationships/slide" Target="/ppt/slides/slide4.xml" Id="R3f744ea1b27844cc" /><Relationship Type="http://schemas.openxmlformats.org/officeDocument/2006/relationships/slide" Target="/ppt/slides/slide5.xml" Id="R5992df0a7dd74a0d" /><Relationship Type="http://schemas.openxmlformats.org/officeDocument/2006/relationships/slide" Target="/ppt/slides/slide6.xml" Id="R1e0de98dc4da40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7a61f625544b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1fc8b3a89f4ff0" /><Relationship Type="http://schemas.openxmlformats.org/officeDocument/2006/relationships/theme" Target="/ppt/slideMasters/theme/theme1.xml" Id="R4982bf35aee84e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1fc8b3a89f4f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246e45a2941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816b9b65574d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76afece1b4c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9dd53e805645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31f101c1e4b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9fc52a3b341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HARALDSVANGEN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HARALDSVANGEN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HARALDSVANGEN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HARALDSVANGEN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HARALDSVANGEN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HARALDSVANGEN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Rennesøygata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5537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920 051 693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HARALDSVANGEN AS</a:t>
            </a:r>
          </a:p>
        </p:txBody>
      </p:sp>
    </p:spTree>
  </p:cSld>
  <p:clrMapOvr>
    <a:masterClrMapping xmlns:a="http://schemas.openxmlformats.org/drawingml/2006/main"/>
  </p:clrMapOvr>
</p:sld>
</file>