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2046abcc6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f6e7b9a2e44d8"/>
  </p:sldMasterIdLst>
  <p:sldIdLst>
    <p:sldId xmlns:r="http://schemas.openxmlformats.org/officeDocument/2006/relationships" id="256" r:id="R135403ea3be84d45"/>
    <p:sldId xmlns:r="http://schemas.openxmlformats.org/officeDocument/2006/relationships" id="257" r:id="Ra946f9a7344e4f6b"/>
    <p:sldId xmlns:r="http://schemas.openxmlformats.org/officeDocument/2006/relationships" id="258" r:id="R553aa2bcff524da0"/>
    <p:sldId xmlns:r="http://schemas.openxmlformats.org/officeDocument/2006/relationships" id="259" r:id="R4a27a36c013d4915"/>
    <p:sldId xmlns:r="http://schemas.openxmlformats.org/officeDocument/2006/relationships" id="260" r:id="Rd905e5a5609b40fd"/>
    <p:sldId xmlns:r="http://schemas.openxmlformats.org/officeDocument/2006/relationships" id="261" r:id="Rba34535b52ab45e5"/>
    <p:sldId xmlns:r="http://schemas.openxmlformats.org/officeDocument/2006/relationships" id="262" r:id="R5167e0c95ef7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f6e7b9a2e44d8" /><Relationship Type="http://schemas.openxmlformats.org/officeDocument/2006/relationships/slide" Target="/ppt/slides/slide1.xml" Id="R135403ea3be84d45" /><Relationship Type="http://schemas.openxmlformats.org/officeDocument/2006/relationships/slide" Target="/ppt/slides/slide2.xml" Id="Ra946f9a7344e4f6b" /><Relationship Type="http://schemas.openxmlformats.org/officeDocument/2006/relationships/slide" Target="/ppt/slides/slide3.xml" Id="R553aa2bcff524da0" /><Relationship Type="http://schemas.openxmlformats.org/officeDocument/2006/relationships/slide" Target="/ppt/slides/slide4.xml" Id="R4a27a36c013d4915" /><Relationship Type="http://schemas.openxmlformats.org/officeDocument/2006/relationships/slide" Target="/ppt/slides/slide5.xml" Id="Rd905e5a5609b40fd" /><Relationship Type="http://schemas.openxmlformats.org/officeDocument/2006/relationships/slide" Target="/ppt/slides/slide6.xml" Id="Rba34535b52ab45e5" /><Relationship Type="http://schemas.openxmlformats.org/officeDocument/2006/relationships/slide" Target="/ppt/slides/slide7.xml" Id="R5167e0c95ef7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fb3727aac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425074ae94109" /><Relationship Type="http://schemas.openxmlformats.org/officeDocument/2006/relationships/theme" Target="/ppt/slideMasters/theme/theme1.xml" Id="Rf1b89aab684f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425074ae9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e70a6f2a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432260978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3e61752849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0ef42ce55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40339e441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9513b3ba0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ccf27a5e8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41 469 430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39 426 318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BELSNES LARS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EKFELT JAY WIRIYA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ROY ARVE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JESSICA LINDGREN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