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8d8a225295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0e4c21354a4c5e"/>
  </p:sldMasterIdLst>
  <p:sldIdLst>
    <p:sldId xmlns:r="http://schemas.openxmlformats.org/officeDocument/2006/relationships" id="256" r:id="R8cbb93733d8744d2"/>
    <p:sldId xmlns:r="http://schemas.openxmlformats.org/officeDocument/2006/relationships" id="257" r:id="R696e44e17f7e45d4"/>
    <p:sldId xmlns:r="http://schemas.openxmlformats.org/officeDocument/2006/relationships" id="258" r:id="R0a24749e82b74ae5"/>
    <p:sldId xmlns:r="http://schemas.openxmlformats.org/officeDocument/2006/relationships" id="259" r:id="R433f839081f746a5"/>
    <p:sldId xmlns:r="http://schemas.openxmlformats.org/officeDocument/2006/relationships" id="260" r:id="Ra2d3d3ac32bf4a9f"/>
    <p:sldId xmlns:r="http://schemas.openxmlformats.org/officeDocument/2006/relationships" id="261" r:id="Rc4528fab09b543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e4c21354a4c5e" /><Relationship Type="http://schemas.openxmlformats.org/officeDocument/2006/relationships/slide" Target="/ppt/slides/slide1.xml" Id="R8cbb93733d8744d2" /><Relationship Type="http://schemas.openxmlformats.org/officeDocument/2006/relationships/slide" Target="/ppt/slides/slide2.xml" Id="R696e44e17f7e45d4" /><Relationship Type="http://schemas.openxmlformats.org/officeDocument/2006/relationships/slide" Target="/ppt/slides/slide3.xml" Id="R0a24749e82b74ae5" /><Relationship Type="http://schemas.openxmlformats.org/officeDocument/2006/relationships/slide" Target="/ppt/slides/slide4.xml" Id="R433f839081f746a5" /><Relationship Type="http://schemas.openxmlformats.org/officeDocument/2006/relationships/slide" Target="/ppt/slides/slide5.xml" Id="Ra2d3d3ac32bf4a9f" /><Relationship Type="http://schemas.openxmlformats.org/officeDocument/2006/relationships/slide" Target="/ppt/slides/slide6.xml" Id="Rc4528fab09b543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1c40bac2e40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8a80be6124094" /><Relationship Type="http://schemas.openxmlformats.org/officeDocument/2006/relationships/theme" Target="/ppt/slideMasters/theme/theme1.xml" Id="R9dbd05a889584d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78a80be612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6a702b4a749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0af071106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c92005e60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346581114a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38ec8efac46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d35506b504a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NORIAN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Norian Topco AS, Stortingsgata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