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63c7dde79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67ac872594707"/>
  </p:sldMasterIdLst>
  <p:sldIdLst>
    <p:sldId xmlns:r="http://schemas.openxmlformats.org/officeDocument/2006/relationships" id="256" r:id="R9d3a421d2ade44c2"/>
    <p:sldId xmlns:r="http://schemas.openxmlformats.org/officeDocument/2006/relationships" id="257" r:id="R4a39d86058704ab8"/>
    <p:sldId xmlns:r="http://schemas.openxmlformats.org/officeDocument/2006/relationships" id="258" r:id="Rca9dc8c3adbd4a83"/>
    <p:sldId xmlns:r="http://schemas.openxmlformats.org/officeDocument/2006/relationships" id="259" r:id="R9262a09b7da54f56"/>
    <p:sldId xmlns:r="http://schemas.openxmlformats.org/officeDocument/2006/relationships" id="260" r:id="Re66e7a880ff34298"/>
    <p:sldId xmlns:r="http://schemas.openxmlformats.org/officeDocument/2006/relationships" id="261" r:id="Re11d0342ac68442f"/>
    <p:sldId xmlns:r="http://schemas.openxmlformats.org/officeDocument/2006/relationships" id="262" r:id="R89c40fb1bfeb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67ac872594707" /><Relationship Type="http://schemas.openxmlformats.org/officeDocument/2006/relationships/slide" Target="/ppt/slides/slide1.xml" Id="R9d3a421d2ade44c2" /><Relationship Type="http://schemas.openxmlformats.org/officeDocument/2006/relationships/slide" Target="/ppt/slides/slide2.xml" Id="R4a39d86058704ab8" /><Relationship Type="http://schemas.openxmlformats.org/officeDocument/2006/relationships/slide" Target="/ppt/slides/slide3.xml" Id="Rca9dc8c3adbd4a83" /><Relationship Type="http://schemas.openxmlformats.org/officeDocument/2006/relationships/slide" Target="/ppt/slides/slide4.xml" Id="R9262a09b7da54f56" /><Relationship Type="http://schemas.openxmlformats.org/officeDocument/2006/relationships/slide" Target="/ppt/slides/slide5.xml" Id="Re66e7a880ff34298" /><Relationship Type="http://schemas.openxmlformats.org/officeDocument/2006/relationships/slide" Target="/ppt/slides/slide6.xml" Id="Re11d0342ac68442f" /><Relationship Type="http://schemas.openxmlformats.org/officeDocument/2006/relationships/slide" Target="/ppt/slides/slide7.xml" Id="R89c40fb1bfeb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9e6342f9a47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8990334ff442f" /><Relationship Type="http://schemas.openxmlformats.org/officeDocument/2006/relationships/theme" Target="/ppt/slideMasters/theme/theme1.xml" Id="R2a34a62a8e054c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28990334ff44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acee48000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e24bdf010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b3cee2318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5f5997659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eafc4a10440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960dbddea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172d7b5e246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ØKONOMI OG REGNSKAP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5 754 476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920 037 615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