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6594d4291b45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a6060d7e3144d3"/>
  </p:sldMasterIdLst>
  <p:sldIdLst>
    <p:sldId xmlns:r="http://schemas.openxmlformats.org/officeDocument/2006/relationships" id="256" r:id="R47601d8432df4589"/>
    <p:sldId xmlns:r="http://schemas.openxmlformats.org/officeDocument/2006/relationships" id="257" r:id="R3efed8f60a634c05"/>
    <p:sldId xmlns:r="http://schemas.openxmlformats.org/officeDocument/2006/relationships" id="258" r:id="R52a67cb5be454aa2"/>
    <p:sldId xmlns:r="http://schemas.openxmlformats.org/officeDocument/2006/relationships" id="259" r:id="R76e593bd078040aa"/>
    <p:sldId xmlns:r="http://schemas.openxmlformats.org/officeDocument/2006/relationships" id="260" r:id="R88e5588da72e49e4"/>
    <p:sldId xmlns:r="http://schemas.openxmlformats.org/officeDocument/2006/relationships" id="261" r:id="Rc04206200f524b43"/>
    <p:sldId xmlns:r="http://schemas.openxmlformats.org/officeDocument/2006/relationships" id="262" r:id="R0548b3cbbb684c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a6060d7e3144d3" /><Relationship Type="http://schemas.openxmlformats.org/officeDocument/2006/relationships/slide" Target="/ppt/slides/slide1.xml" Id="R47601d8432df4589" /><Relationship Type="http://schemas.openxmlformats.org/officeDocument/2006/relationships/slide" Target="/ppt/slides/slide2.xml" Id="R3efed8f60a634c05" /><Relationship Type="http://schemas.openxmlformats.org/officeDocument/2006/relationships/slide" Target="/ppt/slides/slide3.xml" Id="R52a67cb5be454aa2" /><Relationship Type="http://schemas.openxmlformats.org/officeDocument/2006/relationships/slide" Target="/ppt/slides/slide4.xml" Id="R76e593bd078040aa" /><Relationship Type="http://schemas.openxmlformats.org/officeDocument/2006/relationships/slide" Target="/ppt/slides/slide5.xml" Id="R88e5588da72e49e4" /><Relationship Type="http://schemas.openxmlformats.org/officeDocument/2006/relationships/slide" Target="/ppt/slides/slide6.xml" Id="Rc04206200f524b43" /><Relationship Type="http://schemas.openxmlformats.org/officeDocument/2006/relationships/slide" Target="/ppt/slides/slide7.xml" Id="R0548b3cbbb684c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05cfc87ae346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ca1bfcf024094" /><Relationship Type="http://schemas.openxmlformats.org/officeDocument/2006/relationships/theme" Target="/ppt/slideMasters/theme/theme1.xml" Id="Reea1720442de42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cca1bfcf0240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befea703140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932873d684b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e376dd75f4f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e9021671a46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1959cd0904d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d2597bc3f45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49d694c414b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LARS KLYVE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LARS KLYVE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1 515 698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132 530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514 030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HOLDING AS  –  99,5 %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LARS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Uttrågata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post@larsklyve.no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www.larsklyve.no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920 035 809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