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bb4610a84f45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696012e66a4bde"/>
  </p:sldMasterIdLst>
  <p:sldIdLst>
    <p:sldId xmlns:r="http://schemas.openxmlformats.org/officeDocument/2006/relationships" id="256" r:id="R36fe817ee57747e7"/>
    <p:sldId xmlns:r="http://schemas.openxmlformats.org/officeDocument/2006/relationships" id="257" r:id="R62a4c445f6c0403a"/>
    <p:sldId xmlns:r="http://schemas.openxmlformats.org/officeDocument/2006/relationships" id="258" r:id="R3ebe17f588884535"/>
    <p:sldId xmlns:r="http://schemas.openxmlformats.org/officeDocument/2006/relationships" id="259" r:id="R760aaaf305a347ff"/>
    <p:sldId xmlns:r="http://schemas.openxmlformats.org/officeDocument/2006/relationships" id="260" r:id="R5a6b298da8b84b12"/>
    <p:sldId xmlns:r="http://schemas.openxmlformats.org/officeDocument/2006/relationships" id="261" r:id="Ra8a5f42d884f412b"/>
    <p:sldId xmlns:r="http://schemas.openxmlformats.org/officeDocument/2006/relationships" id="262" r:id="R79c997712a3741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696012e66a4bde" /><Relationship Type="http://schemas.openxmlformats.org/officeDocument/2006/relationships/slide" Target="/ppt/slides/slide1.xml" Id="R36fe817ee57747e7" /><Relationship Type="http://schemas.openxmlformats.org/officeDocument/2006/relationships/slide" Target="/ppt/slides/slide2.xml" Id="R62a4c445f6c0403a" /><Relationship Type="http://schemas.openxmlformats.org/officeDocument/2006/relationships/slide" Target="/ppt/slides/slide3.xml" Id="R3ebe17f588884535" /><Relationship Type="http://schemas.openxmlformats.org/officeDocument/2006/relationships/slide" Target="/ppt/slides/slide4.xml" Id="R760aaaf305a347ff" /><Relationship Type="http://schemas.openxmlformats.org/officeDocument/2006/relationships/slide" Target="/ppt/slides/slide5.xml" Id="R5a6b298da8b84b12" /><Relationship Type="http://schemas.openxmlformats.org/officeDocument/2006/relationships/slide" Target="/ppt/slides/slide6.xml" Id="Ra8a5f42d884f412b" /><Relationship Type="http://schemas.openxmlformats.org/officeDocument/2006/relationships/slide" Target="/ppt/slides/slide7.xml" Id="R79c997712a3741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a344cd61c144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8f4fe65fd4b6e" /><Relationship Type="http://schemas.openxmlformats.org/officeDocument/2006/relationships/theme" Target="/ppt/slideMasters/theme/theme1.xml" Id="R907f3ac753a144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48f4fe65fd4b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ece1b1da34a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70359757744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a1a17dbd248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27dd60d4e42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926bf9fec47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9b9b692f34b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a8d8e68c149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4C-INVEST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4C-INVEST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442 881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793 848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56,3 %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43,8 %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