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1836922dd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95e1b6691402e"/>
  </p:sldMasterIdLst>
  <p:sldIdLst>
    <p:sldId xmlns:r="http://schemas.openxmlformats.org/officeDocument/2006/relationships" id="256" r:id="Rfa42c4d132294e52"/>
    <p:sldId xmlns:r="http://schemas.openxmlformats.org/officeDocument/2006/relationships" id="257" r:id="R60c442c61a0a4aa1"/>
    <p:sldId xmlns:r="http://schemas.openxmlformats.org/officeDocument/2006/relationships" id="258" r:id="Re0ab87cff3df48e8"/>
    <p:sldId xmlns:r="http://schemas.openxmlformats.org/officeDocument/2006/relationships" id="259" r:id="R4db18337304243a2"/>
    <p:sldId xmlns:r="http://schemas.openxmlformats.org/officeDocument/2006/relationships" id="260" r:id="R2abe3e4948184652"/>
    <p:sldId xmlns:r="http://schemas.openxmlformats.org/officeDocument/2006/relationships" id="261" r:id="Rf39b55fdfe164ce0"/>
    <p:sldId xmlns:r="http://schemas.openxmlformats.org/officeDocument/2006/relationships" id="262" r:id="R21f383166464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95e1b6691402e" /><Relationship Type="http://schemas.openxmlformats.org/officeDocument/2006/relationships/slide" Target="/ppt/slides/slide1.xml" Id="Rfa42c4d132294e52" /><Relationship Type="http://schemas.openxmlformats.org/officeDocument/2006/relationships/slide" Target="/ppt/slides/slide2.xml" Id="R60c442c61a0a4aa1" /><Relationship Type="http://schemas.openxmlformats.org/officeDocument/2006/relationships/slide" Target="/ppt/slides/slide3.xml" Id="Re0ab87cff3df48e8" /><Relationship Type="http://schemas.openxmlformats.org/officeDocument/2006/relationships/slide" Target="/ppt/slides/slide4.xml" Id="R4db18337304243a2" /><Relationship Type="http://schemas.openxmlformats.org/officeDocument/2006/relationships/slide" Target="/ppt/slides/slide5.xml" Id="R2abe3e4948184652" /><Relationship Type="http://schemas.openxmlformats.org/officeDocument/2006/relationships/slide" Target="/ppt/slides/slide6.xml" Id="Rf39b55fdfe164ce0" /><Relationship Type="http://schemas.openxmlformats.org/officeDocument/2006/relationships/slide" Target="/ppt/slides/slide7.xml" Id="R21f383166464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be8eeea77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a8d8e22b431c" /><Relationship Type="http://schemas.openxmlformats.org/officeDocument/2006/relationships/theme" Target="/ppt/slideMasters/theme/theme1.xml" Id="Ra1978e33d759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4a8d8e22b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8aaab295d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81bc2be48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3b3f824c5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d6635fcdb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5fbe35c45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4576fff5e48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b79875a60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