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76f5336e1d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80db8b6e64679"/>
  </p:sldMasterIdLst>
  <p:sldIdLst>
    <p:sldId xmlns:r="http://schemas.openxmlformats.org/officeDocument/2006/relationships" id="256" r:id="Rb13361eadbdb4cec"/>
    <p:sldId xmlns:r="http://schemas.openxmlformats.org/officeDocument/2006/relationships" id="257" r:id="R77a9bb4a1d8446e8"/>
    <p:sldId xmlns:r="http://schemas.openxmlformats.org/officeDocument/2006/relationships" id="258" r:id="R96a70febf96b4519"/>
    <p:sldId xmlns:r="http://schemas.openxmlformats.org/officeDocument/2006/relationships" id="259" r:id="Re7dbe945417740ba"/>
    <p:sldId xmlns:r="http://schemas.openxmlformats.org/officeDocument/2006/relationships" id="260" r:id="R4a1dbd6f22914abf"/>
    <p:sldId xmlns:r="http://schemas.openxmlformats.org/officeDocument/2006/relationships" id="261" r:id="R34a2954c223a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80db8b6e64679" /><Relationship Type="http://schemas.openxmlformats.org/officeDocument/2006/relationships/slide" Target="/ppt/slides/slide1.xml" Id="Rb13361eadbdb4cec" /><Relationship Type="http://schemas.openxmlformats.org/officeDocument/2006/relationships/slide" Target="/ppt/slides/slide2.xml" Id="R77a9bb4a1d8446e8" /><Relationship Type="http://schemas.openxmlformats.org/officeDocument/2006/relationships/slide" Target="/ppt/slides/slide3.xml" Id="R96a70febf96b4519" /><Relationship Type="http://schemas.openxmlformats.org/officeDocument/2006/relationships/slide" Target="/ppt/slides/slide4.xml" Id="Re7dbe945417740ba" /><Relationship Type="http://schemas.openxmlformats.org/officeDocument/2006/relationships/slide" Target="/ppt/slides/slide5.xml" Id="R4a1dbd6f22914abf" /><Relationship Type="http://schemas.openxmlformats.org/officeDocument/2006/relationships/slide" Target="/ppt/slides/slide6.xml" Id="R34a2954c223a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269ea00f8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c17d87c84dda" /><Relationship Type="http://schemas.openxmlformats.org/officeDocument/2006/relationships/theme" Target="/ppt/slideMasters/theme/theme1.xml" Id="Rb66a6d9c7265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7c17d87c8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984dc91e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914839b02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cafeef117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fbb483296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c4310669b4e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597694ed44f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DYNAMIK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919 955 066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