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cc137e587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66962ad17541f4"/>
  </p:sldMasterIdLst>
  <p:sldIdLst>
    <p:sldId xmlns:r="http://schemas.openxmlformats.org/officeDocument/2006/relationships" id="256" r:id="R864fb464c31d4fbf"/>
    <p:sldId xmlns:r="http://schemas.openxmlformats.org/officeDocument/2006/relationships" id="257" r:id="Rb7b993598e2f4d2e"/>
    <p:sldId xmlns:r="http://schemas.openxmlformats.org/officeDocument/2006/relationships" id="258" r:id="Rede029fe25bf47f5"/>
    <p:sldId xmlns:r="http://schemas.openxmlformats.org/officeDocument/2006/relationships" id="259" r:id="Rc6e91ecdcc284784"/>
    <p:sldId xmlns:r="http://schemas.openxmlformats.org/officeDocument/2006/relationships" id="260" r:id="R3e59fd1c421c4d24"/>
    <p:sldId xmlns:r="http://schemas.openxmlformats.org/officeDocument/2006/relationships" id="261" r:id="R8babf3ea26444bdc"/>
    <p:sldId xmlns:r="http://schemas.openxmlformats.org/officeDocument/2006/relationships" id="262" r:id="Rb3e27ddd6fb3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6962ad17541f4" /><Relationship Type="http://schemas.openxmlformats.org/officeDocument/2006/relationships/slide" Target="/ppt/slides/slide1.xml" Id="R864fb464c31d4fbf" /><Relationship Type="http://schemas.openxmlformats.org/officeDocument/2006/relationships/slide" Target="/ppt/slides/slide2.xml" Id="Rb7b993598e2f4d2e" /><Relationship Type="http://schemas.openxmlformats.org/officeDocument/2006/relationships/slide" Target="/ppt/slides/slide3.xml" Id="Rede029fe25bf47f5" /><Relationship Type="http://schemas.openxmlformats.org/officeDocument/2006/relationships/slide" Target="/ppt/slides/slide4.xml" Id="Rc6e91ecdcc284784" /><Relationship Type="http://schemas.openxmlformats.org/officeDocument/2006/relationships/slide" Target="/ppt/slides/slide5.xml" Id="R3e59fd1c421c4d24" /><Relationship Type="http://schemas.openxmlformats.org/officeDocument/2006/relationships/slide" Target="/ppt/slides/slide6.xml" Id="R8babf3ea26444bdc" /><Relationship Type="http://schemas.openxmlformats.org/officeDocument/2006/relationships/slide" Target="/ppt/slides/slide7.xml" Id="Rb3e27ddd6fb3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f4373cd2f43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1cc74411b4c65" /><Relationship Type="http://schemas.openxmlformats.org/officeDocument/2006/relationships/theme" Target="/ppt/slideMasters/theme/theme1.xml" Id="Ra65cc459b446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1cc74411b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bdcceadf5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269e9ea9e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e4e8e9826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70e4c365e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5397a78f648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51855c81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49f62f019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SNAPPER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13 189 561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21 978 128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 CAPITAL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STRAUMSVAAGEN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jpj@arkwright.no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