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6aff7ea6bf4e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d2185759094ab4"/>
  </p:sldMasterIdLst>
  <p:sldIdLst>
    <p:sldId xmlns:r="http://schemas.openxmlformats.org/officeDocument/2006/relationships" id="256" r:id="Recd9d208637848b0"/>
    <p:sldId xmlns:r="http://schemas.openxmlformats.org/officeDocument/2006/relationships" id="257" r:id="R82198bf84f9e4e0b"/>
    <p:sldId xmlns:r="http://schemas.openxmlformats.org/officeDocument/2006/relationships" id="258" r:id="Rcc30f0832a1c422b"/>
    <p:sldId xmlns:r="http://schemas.openxmlformats.org/officeDocument/2006/relationships" id="259" r:id="R89644789fb5f4ee2"/>
    <p:sldId xmlns:r="http://schemas.openxmlformats.org/officeDocument/2006/relationships" id="260" r:id="Ra1414ae045574e51"/>
    <p:sldId xmlns:r="http://schemas.openxmlformats.org/officeDocument/2006/relationships" id="261" r:id="R40371981033949db"/>
    <p:sldId xmlns:r="http://schemas.openxmlformats.org/officeDocument/2006/relationships" id="262" r:id="R3e3f8af29dc049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2185759094ab4" /><Relationship Type="http://schemas.openxmlformats.org/officeDocument/2006/relationships/slide" Target="/ppt/slides/slide1.xml" Id="Recd9d208637848b0" /><Relationship Type="http://schemas.openxmlformats.org/officeDocument/2006/relationships/slide" Target="/ppt/slides/slide2.xml" Id="R82198bf84f9e4e0b" /><Relationship Type="http://schemas.openxmlformats.org/officeDocument/2006/relationships/slide" Target="/ppt/slides/slide3.xml" Id="Rcc30f0832a1c422b" /><Relationship Type="http://schemas.openxmlformats.org/officeDocument/2006/relationships/slide" Target="/ppt/slides/slide4.xml" Id="R89644789fb5f4ee2" /><Relationship Type="http://schemas.openxmlformats.org/officeDocument/2006/relationships/slide" Target="/ppt/slides/slide5.xml" Id="Ra1414ae045574e51" /><Relationship Type="http://schemas.openxmlformats.org/officeDocument/2006/relationships/slide" Target="/ppt/slides/slide6.xml" Id="R40371981033949db" /><Relationship Type="http://schemas.openxmlformats.org/officeDocument/2006/relationships/slide" Target="/ppt/slides/slide7.xml" Id="R3e3f8af29dc049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6891495d748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db964ab7648e5" /><Relationship Type="http://schemas.openxmlformats.org/officeDocument/2006/relationships/theme" Target="/ppt/slideMasters/theme/theme1.xml" Id="Rf37b66b1b2b04e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4db964ab7648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6faa6912f4d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5d74b26584d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95a9f8f244b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15f2cbc2743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72540371e40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1f0a0785a4b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e17d6e2264a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OBEL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6 433 107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Karisvingen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919 909 668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