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2ed903afa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e21885f234807"/>
  </p:sldMasterIdLst>
  <p:sldIdLst>
    <p:sldId xmlns:r="http://schemas.openxmlformats.org/officeDocument/2006/relationships" id="256" r:id="R95a34dd8cdf64906"/>
    <p:sldId xmlns:r="http://schemas.openxmlformats.org/officeDocument/2006/relationships" id="257" r:id="Re4fe449ebbfa4ba4"/>
    <p:sldId xmlns:r="http://schemas.openxmlformats.org/officeDocument/2006/relationships" id="258" r:id="R70675050b0f94239"/>
    <p:sldId xmlns:r="http://schemas.openxmlformats.org/officeDocument/2006/relationships" id="259" r:id="Rf81796ead77a46a9"/>
    <p:sldId xmlns:r="http://schemas.openxmlformats.org/officeDocument/2006/relationships" id="260" r:id="R5ca62bf03e524c1f"/>
    <p:sldId xmlns:r="http://schemas.openxmlformats.org/officeDocument/2006/relationships" id="261" r:id="R89ae83b39f75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e21885f234807" /><Relationship Type="http://schemas.openxmlformats.org/officeDocument/2006/relationships/slide" Target="/ppt/slides/slide1.xml" Id="R95a34dd8cdf64906" /><Relationship Type="http://schemas.openxmlformats.org/officeDocument/2006/relationships/slide" Target="/ppt/slides/slide2.xml" Id="Re4fe449ebbfa4ba4" /><Relationship Type="http://schemas.openxmlformats.org/officeDocument/2006/relationships/slide" Target="/ppt/slides/slide3.xml" Id="R70675050b0f94239" /><Relationship Type="http://schemas.openxmlformats.org/officeDocument/2006/relationships/slide" Target="/ppt/slides/slide4.xml" Id="Rf81796ead77a46a9" /><Relationship Type="http://schemas.openxmlformats.org/officeDocument/2006/relationships/slide" Target="/ppt/slides/slide5.xml" Id="R5ca62bf03e524c1f" /><Relationship Type="http://schemas.openxmlformats.org/officeDocument/2006/relationships/slide" Target="/ppt/slides/slide6.xml" Id="R89ae83b39f75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1e3784db7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95145443e4e0b" /><Relationship Type="http://schemas.openxmlformats.org/officeDocument/2006/relationships/theme" Target="/ppt/slideMasters/theme/theme1.xml" Id="Rc60b0fe069fd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95145443e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d964c2e7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ec31c1bb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2650a917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ca959ea5b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e2359cc2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c906e172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