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aa7b71a2a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16c3a38234fb0"/>
  </p:sldMasterIdLst>
  <p:sldIdLst>
    <p:sldId xmlns:r="http://schemas.openxmlformats.org/officeDocument/2006/relationships" id="256" r:id="R4af6da2b437e403f"/>
    <p:sldId xmlns:r="http://schemas.openxmlformats.org/officeDocument/2006/relationships" id="257" r:id="Rd341b9d59b414383"/>
    <p:sldId xmlns:r="http://schemas.openxmlformats.org/officeDocument/2006/relationships" id="258" r:id="R08d79dad212c4e10"/>
    <p:sldId xmlns:r="http://schemas.openxmlformats.org/officeDocument/2006/relationships" id="259" r:id="R42c5ed553b1949a2"/>
    <p:sldId xmlns:r="http://schemas.openxmlformats.org/officeDocument/2006/relationships" id="260" r:id="Ra4f112ab33ce42a8"/>
    <p:sldId xmlns:r="http://schemas.openxmlformats.org/officeDocument/2006/relationships" id="261" r:id="R356a8f02fee5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16c3a38234fb0" /><Relationship Type="http://schemas.openxmlformats.org/officeDocument/2006/relationships/slide" Target="/ppt/slides/slide1.xml" Id="R4af6da2b437e403f" /><Relationship Type="http://schemas.openxmlformats.org/officeDocument/2006/relationships/slide" Target="/ppt/slides/slide2.xml" Id="Rd341b9d59b414383" /><Relationship Type="http://schemas.openxmlformats.org/officeDocument/2006/relationships/slide" Target="/ppt/slides/slide3.xml" Id="R08d79dad212c4e10" /><Relationship Type="http://schemas.openxmlformats.org/officeDocument/2006/relationships/slide" Target="/ppt/slides/slide4.xml" Id="R42c5ed553b1949a2" /><Relationship Type="http://schemas.openxmlformats.org/officeDocument/2006/relationships/slide" Target="/ppt/slides/slide5.xml" Id="Ra4f112ab33ce42a8" /><Relationship Type="http://schemas.openxmlformats.org/officeDocument/2006/relationships/slide" Target="/ppt/slides/slide6.xml" Id="R356a8f02fee5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2aca177d142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d3674fdc34b34" /><Relationship Type="http://schemas.openxmlformats.org/officeDocument/2006/relationships/theme" Target="/ppt/slideMasters/theme/theme1.xml" Id="R35322be3d777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d3674fdc3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9adaa59ea47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152b74895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fa6d179a2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3b8b188084f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ce2675795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d37815d14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MIDT-NORGE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www.revisjonmidtnorge.no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919 902 310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